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21" r:id="rId2"/>
    <p:sldId id="345" r:id="rId3"/>
    <p:sldId id="351" r:id="rId4"/>
    <p:sldId id="322" r:id="rId5"/>
    <p:sldId id="360" r:id="rId6"/>
    <p:sldId id="359" r:id="rId7"/>
    <p:sldId id="358" r:id="rId8"/>
    <p:sldId id="361" r:id="rId9"/>
    <p:sldId id="353" r:id="rId10"/>
    <p:sldId id="352" r:id="rId11"/>
    <p:sldId id="355" r:id="rId12"/>
    <p:sldId id="347" r:id="rId13"/>
    <p:sldId id="326" r:id="rId14"/>
    <p:sldId id="362" r:id="rId15"/>
    <p:sldId id="329" r:id="rId16"/>
    <p:sldId id="330" r:id="rId17"/>
    <p:sldId id="357" r:id="rId18"/>
    <p:sldId id="349" r:id="rId19"/>
    <p:sldId id="346" r:id="rId20"/>
    <p:sldId id="354" r:id="rId21"/>
    <p:sldId id="356" r:id="rId22"/>
    <p:sldId id="28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85" d="100"/>
          <a:sy n="85" d="100"/>
        </p:scale>
        <p:origin x="494" y="62"/>
      </p:cViewPr>
      <p:guideLst/>
    </p:cSldViewPr>
  </p:slideViewPr>
  <p:notesTextViewPr>
    <p:cViewPr>
      <p:scale>
        <a:sx n="1" d="1"/>
        <a:sy n="1" d="1"/>
      </p:scale>
      <p:origin x="0" y="0"/>
    </p:cViewPr>
  </p:notesTextViewPr>
  <p:notesViewPr>
    <p:cSldViewPr snapToGrid="0">
      <p:cViewPr varScale="1">
        <p:scale>
          <a:sx n="91" d="100"/>
          <a:sy n="91" d="100"/>
        </p:scale>
        <p:origin x="375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961A05-2721-40C2-B8C2-7BCE475E6A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ABB2FB-6345-45FF-A90E-A01D6AFF79C4}" type="datetimeFigureOut">
              <a:rPr lang="en-US" smtClean="0"/>
              <a:t>8/26/2022</a:t>
            </a:fld>
            <a:endParaRPr lang="en-US"/>
          </a:p>
        </p:txBody>
      </p:sp>
      <p:sp>
        <p:nvSpPr>
          <p:cNvPr id="4" name="Footer Placeholder 3">
            <a:extLst>
              <a:ext uri="{FF2B5EF4-FFF2-40B4-BE49-F238E27FC236}">
                <a16:creationId xmlns:a16="http://schemas.microsoft.com/office/drawing/2014/main" id="{994F89ED-19FF-448D-9637-AB3A68F3EE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C22E37-F0B4-44B7-8973-6E792D97C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D99FB7-5EAD-4BB8-B680-95975632F741}" type="slidenum">
              <a:rPr lang="en-US" smtClean="0"/>
              <a:t>‹#›</a:t>
            </a:fld>
            <a:endParaRPr lang="en-US"/>
          </a:p>
        </p:txBody>
      </p:sp>
    </p:spTree>
    <p:extLst>
      <p:ext uri="{BB962C8B-B14F-4D97-AF65-F5344CB8AC3E}">
        <p14:creationId xmlns:p14="http://schemas.microsoft.com/office/powerpoint/2010/main" val="4002772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6978D-169D-4110-A16B-2595AC07B6B0}"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850F2-B22E-4775-A903-A41CD4C74260}" type="slidenum">
              <a:rPr lang="en-US" smtClean="0"/>
              <a:t>‹#›</a:t>
            </a:fld>
            <a:endParaRPr lang="en-US"/>
          </a:p>
        </p:txBody>
      </p:sp>
    </p:spTree>
    <p:extLst>
      <p:ext uri="{BB962C8B-B14F-4D97-AF65-F5344CB8AC3E}">
        <p14:creationId xmlns:p14="http://schemas.microsoft.com/office/powerpoint/2010/main" val="1899234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808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8E99019-6A75-4830-AF6A-A5B7873E947D}"/>
              </a:ext>
            </a:extLst>
          </p:cNvPr>
          <p:cNvSpPr>
            <a:spLocks noGrp="1"/>
          </p:cNvSpPr>
          <p:nvPr>
            <p:ph type="pic" sz="quarter" idx="10" hasCustomPrompt="1"/>
          </p:nvPr>
        </p:nvSpPr>
        <p:spPr>
          <a:xfrm>
            <a:off x="6096000" y="2031779"/>
            <a:ext cx="5515430" cy="4245649"/>
          </a:xfrm>
          <a:custGeom>
            <a:avLst/>
            <a:gdLst>
              <a:gd name="connsiteX0" fmla="*/ 0 w 5515430"/>
              <a:gd name="connsiteY0" fmla="*/ 0 h 4245649"/>
              <a:gd name="connsiteX1" fmla="*/ 5515430 w 5515430"/>
              <a:gd name="connsiteY1" fmla="*/ 0 h 4245649"/>
              <a:gd name="connsiteX2" fmla="*/ 5515430 w 5515430"/>
              <a:gd name="connsiteY2" fmla="*/ 4245649 h 4245649"/>
              <a:gd name="connsiteX3" fmla="*/ 0 w 5515430"/>
              <a:gd name="connsiteY3" fmla="*/ 4245649 h 4245649"/>
            </a:gdLst>
            <a:ahLst/>
            <a:cxnLst>
              <a:cxn ang="0">
                <a:pos x="connsiteX0" y="connsiteY0"/>
              </a:cxn>
              <a:cxn ang="0">
                <a:pos x="connsiteX1" y="connsiteY1"/>
              </a:cxn>
              <a:cxn ang="0">
                <a:pos x="connsiteX2" y="connsiteY2"/>
              </a:cxn>
              <a:cxn ang="0">
                <a:pos x="connsiteX3" y="connsiteY3"/>
              </a:cxn>
            </a:cxnLst>
            <a:rect l="l" t="t" r="r" b="b"/>
            <a:pathLst>
              <a:path w="5515430" h="4245649">
                <a:moveTo>
                  <a:pt x="0" y="0"/>
                </a:moveTo>
                <a:lnTo>
                  <a:pt x="5515430" y="0"/>
                </a:lnTo>
                <a:lnTo>
                  <a:pt x="5515430" y="4245649"/>
                </a:lnTo>
                <a:lnTo>
                  <a:pt x="0" y="4245649"/>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00461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1FD256E-9941-4547-B18C-9C0F32FBDF48}"/>
              </a:ext>
            </a:extLst>
          </p:cNvPr>
          <p:cNvSpPr>
            <a:spLocks noGrp="1"/>
          </p:cNvSpPr>
          <p:nvPr>
            <p:ph type="pic" sz="quarter" idx="10" hasCustomPrompt="1"/>
          </p:nvPr>
        </p:nvSpPr>
        <p:spPr>
          <a:xfrm>
            <a:off x="6528897" y="2849310"/>
            <a:ext cx="5082531" cy="3428118"/>
          </a:xfrm>
          <a:custGeom>
            <a:avLst/>
            <a:gdLst>
              <a:gd name="connsiteX0" fmla="*/ 0 w 4067628"/>
              <a:gd name="connsiteY0" fmla="*/ 0 h 3428118"/>
              <a:gd name="connsiteX1" fmla="*/ 4067628 w 4067628"/>
              <a:gd name="connsiteY1" fmla="*/ 0 h 3428118"/>
              <a:gd name="connsiteX2" fmla="*/ 4067628 w 4067628"/>
              <a:gd name="connsiteY2" fmla="*/ 3428118 h 3428118"/>
              <a:gd name="connsiteX3" fmla="*/ 0 w 4067628"/>
              <a:gd name="connsiteY3" fmla="*/ 3428118 h 3428118"/>
            </a:gdLst>
            <a:ahLst/>
            <a:cxnLst>
              <a:cxn ang="0">
                <a:pos x="connsiteX0" y="connsiteY0"/>
              </a:cxn>
              <a:cxn ang="0">
                <a:pos x="connsiteX1" y="connsiteY1"/>
              </a:cxn>
              <a:cxn ang="0">
                <a:pos x="connsiteX2" y="connsiteY2"/>
              </a:cxn>
              <a:cxn ang="0">
                <a:pos x="connsiteX3" y="connsiteY3"/>
              </a:cxn>
            </a:cxnLst>
            <a:rect l="l" t="t" r="r" b="b"/>
            <a:pathLst>
              <a:path w="4067628" h="3428118">
                <a:moveTo>
                  <a:pt x="0" y="0"/>
                </a:moveTo>
                <a:lnTo>
                  <a:pt x="4067628" y="0"/>
                </a:lnTo>
                <a:lnTo>
                  <a:pt x="4067628" y="3428118"/>
                </a:lnTo>
                <a:lnTo>
                  <a:pt x="0" y="3428118"/>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78157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599285A-24DE-4940-87FD-94F0F543F985}"/>
              </a:ext>
            </a:extLst>
          </p:cNvPr>
          <p:cNvSpPr>
            <a:spLocks noGrp="1"/>
          </p:cNvSpPr>
          <p:nvPr>
            <p:ph type="pic" sz="quarter" idx="11" hasCustomPrompt="1"/>
          </p:nvPr>
        </p:nvSpPr>
        <p:spPr>
          <a:xfrm>
            <a:off x="4951413" y="2200275"/>
            <a:ext cx="7240587" cy="2457450"/>
          </a:xfrm>
          <a:custGeom>
            <a:avLst/>
            <a:gdLst>
              <a:gd name="connsiteX0" fmla="*/ 0 w 7240587"/>
              <a:gd name="connsiteY0" fmla="*/ 0 h 2457450"/>
              <a:gd name="connsiteX1" fmla="*/ 7240587 w 7240587"/>
              <a:gd name="connsiteY1" fmla="*/ 0 h 2457450"/>
              <a:gd name="connsiteX2" fmla="*/ 7240587 w 7240587"/>
              <a:gd name="connsiteY2" fmla="*/ 2457450 h 2457450"/>
              <a:gd name="connsiteX3" fmla="*/ 0 w 7240587"/>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7240587" h="2457450">
                <a:moveTo>
                  <a:pt x="0" y="0"/>
                </a:moveTo>
                <a:lnTo>
                  <a:pt x="7240587" y="0"/>
                </a:lnTo>
                <a:lnTo>
                  <a:pt x="7240587" y="2457450"/>
                </a:lnTo>
                <a:lnTo>
                  <a:pt x="0" y="245745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8" name="Picture Placeholder 7">
            <a:extLst>
              <a:ext uri="{FF2B5EF4-FFF2-40B4-BE49-F238E27FC236}">
                <a16:creationId xmlns:a16="http://schemas.microsoft.com/office/drawing/2014/main" id="{FD805741-A866-4C2F-A5D9-5BD31F8CD9F9}"/>
              </a:ext>
            </a:extLst>
          </p:cNvPr>
          <p:cNvSpPr>
            <a:spLocks noGrp="1"/>
          </p:cNvSpPr>
          <p:nvPr>
            <p:ph type="pic" sz="quarter" idx="12" hasCustomPrompt="1"/>
          </p:nvPr>
        </p:nvSpPr>
        <p:spPr>
          <a:xfrm>
            <a:off x="5208588" y="0"/>
            <a:ext cx="6983412" cy="2200275"/>
          </a:xfrm>
          <a:custGeom>
            <a:avLst/>
            <a:gdLst>
              <a:gd name="connsiteX0" fmla="*/ 0 w 6983412"/>
              <a:gd name="connsiteY0" fmla="*/ 0 h 2200275"/>
              <a:gd name="connsiteX1" fmla="*/ 6983412 w 6983412"/>
              <a:gd name="connsiteY1" fmla="*/ 0 h 2200275"/>
              <a:gd name="connsiteX2" fmla="*/ 6983412 w 6983412"/>
              <a:gd name="connsiteY2" fmla="*/ 2200275 h 2200275"/>
              <a:gd name="connsiteX3" fmla="*/ 0 w 6983412"/>
              <a:gd name="connsiteY3" fmla="*/ 2200275 h 2200275"/>
            </a:gdLst>
            <a:ahLst/>
            <a:cxnLst>
              <a:cxn ang="0">
                <a:pos x="connsiteX0" y="connsiteY0"/>
              </a:cxn>
              <a:cxn ang="0">
                <a:pos x="connsiteX1" y="connsiteY1"/>
              </a:cxn>
              <a:cxn ang="0">
                <a:pos x="connsiteX2" y="connsiteY2"/>
              </a:cxn>
              <a:cxn ang="0">
                <a:pos x="connsiteX3" y="connsiteY3"/>
              </a:cxn>
            </a:cxnLst>
            <a:rect l="l" t="t" r="r" b="b"/>
            <a:pathLst>
              <a:path w="6983412" h="2200275">
                <a:moveTo>
                  <a:pt x="0" y="0"/>
                </a:moveTo>
                <a:lnTo>
                  <a:pt x="6983412" y="0"/>
                </a:lnTo>
                <a:lnTo>
                  <a:pt x="6983412" y="2200275"/>
                </a:lnTo>
                <a:lnTo>
                  <a:pt x="0" y="2200275"/>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10" name="Picture Placeholder 9">
            <a:extLst>
              <a:ext uri="{FF2B5EF4-FFF2-40B4-BE49-F238E27FC236}">
                <a16:creationId xmlns:a16="http://schemas.microsoft.com/office/drawing/2014/main" id="{67AD7AA1-FDEF-4BB4-B255-7F5CD5C4907B}"/>
              </a:ext>
            </a:extLst>
          </p:cNvPr>
          <p:cNvSpPr>
            <a:spLocks noGrp="1"/>
          </p:cNvSpPr>
          <p:nvPr>
            <p:ph type="pic" sz="quarter" idx="13" hasCustomPrompt="1"/>
          </p:nvPr>
        </p:nvSpPr>
        <p:spPr>
          <a:xfrm>
            <a:off x="1" y="4657725"/>
            <a:ext cx="6983413" cy="2200275"/>
          </a:xfrm>
          <a:custGeom>
            <a:avLst/>
            <a:gdLst>
              <a:gd name="connsiteX0" fmla="*/ 0 w 6983413"/>
              <a:gd name="connsiteY0" fmla="*/ 0 h 2200275"/>
              <a:gd name="connsiteX1" fmla="*/ 6983413 w 6983413"/>
              <a:gd name="connsiteY1" fmla="*/ 0 h 2200275"/>
              <a:gd name="connsiteX2" fmla="*/ 6983413 w 6983413"/>
              <a:gd name="connsiteY2" fmla="*/ 2200275 h 2200275"/>
              <a:gd name="connsiteX3" fmla="*/ 0 w 6983413"/>
              <a:gd name="connsiteY3" fmla="*/ 2200275 h 2200275"/>
            </a:gdLst>
            <a:ahLst/>
            <a:cxnLst>
              <a:cxn ang="0">
                <a:pos x="connsiteX0" y="connsiteY0"/>
              </a:cxn>
              <a:cxn ang="0">
                <a:pos x="connsiteX1" y="connsiteY1"/>
              </a:cxn>
              <a:cxn ang="0">
                <a:pos x="connsiteX2" y="connsiteY2"/>
              </a:cxn>
              <a:cxn ang="0">
                <a:pos x="connsiteX3" y="connsiteY3"/>
              </a:cxn>
            </a:cxnLst>
            <a:rect l="l" t="t" r="r" b="b"/>
            <a:pathLst>
              <a:path w="6983413" h="2200275">
                <a:moveTo>
                  <a:pt x="0" y="0"/>
                </a:moveTo>
                <a:lnTo>
                  <a:pt x="6983413" y="0"/>
                </a:lnTo>
                <a:lnTo>
                  <a:pt x="6983413" y="2200275"/>
                </a:lnTo>
                <a:lnTo>
                  <a:pt x="0" y="2200275"/>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3898471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8B3C06D-563A-40C8-ABC2-F7A3B4C1222E}"/>
              </a:ext>
            </a:extLst>
          </p:cNvPr>
          <p:cNvSpPr>
            <a:spLocks noGrp="1"/>
          </p:cNvSpPr>
          <p:nvPr>
            <p:ph type="pic" sz="quarter" idx="11" hasCustomPrompt="1"/>
          </p:nvPr>
        </p:nvSpPr>
        <p:spPr>
          <a:xfrm>
            <a:off x="4130464" y="2345721"/>
            <a:ext cx="3931072" cy="3931072"/>
          </a:xfrm>
          <a:custGeom>
            <a:avLst/>
            <a:gdLst>
              <a:gd name="connsiteX0" fmla="*/ 1965536 w 3931072"/>
              <a:gd name="connsiteY0" fmla="*/ 0 h 3931072"/>
              <a:gd name="connsiteX1" fmla="*/ 3931072 w 3931072"/>
              <a:gd name="connsiteY1" fmla="*/ 1965536 h 3931072"/>
              <a:gd name="connsiteX2" fmla="*/ 1965536 w 3931072"/>
              <a:gd name="connsiteY2" fmla="*/ 3931072 h 3931072"/>
              <a:gd name="connsiteX3" fmla="*/ 0 w 3931072"/>
              <a:gd name="connsiteY3" fmla="*/ 1965536 h 3931072"/>
              <a:gd name="connsiteX4" fmla="*/ 1965536 w 3931072"/>
              <a:gd name="connsiteY4" fmla="*/ 0 h 3931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072" h="3931072">
                <a:moveTo>
                  <a:pt x="1965536" y="0"/>
                </a:moveTo>
                <a:cubicBezTo>
                  <a:pt x="3051072" y="0"/>
                  <a:pt x="3931072" y="880000"/>
                  <a:pt x="3931072" y="1965536"/>
                </a:cubicBezTo>
                <a:cubicBezTo>
                  <a:pt x="3931072" y="3051072"/>
                  <a:pt x="3051072" y="3931072"/>
                  <a:pt x="1965536" y="3931072"/>
                </a:cubicBezTo>
                <a:cubicBezTo>
                  <a:pt x="880000" y="3931072"/>
                  <a:pt x="0" y="3051072"/>
                  <a:pt x="0" y="1965536"/>
                </a:cubicBezTo>
                <a:cubicBezTo>
                  <a:pt x="0" y="880000"/>
                  <a:pt x="880000" y="0"/>
                  <a:pt x="1965536"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4061521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A09696-CD84-453E-B6BB-75A6DD19D952}"/>
              </a:ext>
            </a:extLst>
          </p:cNvPr>
          <p:cNvSpPr>
            <a:spLocks noGrp="1"/>
          </p:cNvSpPr>
          <p:nvPr>
            <p:ph type="pic" sz="quarter" idx="12" hasCustomPrompt="1"/>
          </p:nvPr>
        </p:nvSpPr>
        <p:spPr>
          <a:xfrm>
            <a:off x="4862148" y="2367394"/>
            <a:ext cx="2467704" cy="2467704"/>
          </a:xfrm>
          <a:custGeom>
            <a:avLst/>
            <a:gdLst>
              <a:gd name="connsiteX0" fmla="*/ 1233852 w 2467704"/>
              <a:gd name="connsiteY0" fmla="*/ 0 h 2467704"/>
              <a:gd name="connsiteX1" fmla="*/ 2467704 w 2467704"/>
              <a:gd name="connsiteY1" fmla="*/ 1233852 h 2467704"/>
              <a:gd name="connsiteX2" fmla="*/ 1233852 w 2467704"/>
              <a:gd name="connsiteY2" fmla="*/ 2467704 h 2467704"/>
              <a:gd name="connsiteX3" fmla="*/ 0 w 2467704"/>
              <a:gd name="connsiteY3" fmla="*/ 1233852 h 2467704"/>
              <a:gd name="connsiteX4" fmla="*/ 1233852 w 2467704"/>
              <a:gd name="connsiteY4" fmla="*/ 0 h 24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704" h="2467704">
                <a:moveTo>
                  <a:pt x="1233852" y="0"/>
                </a:moveTo>
                <a:cubicBezTo>
                  <a:pt x="1915290" y="0"/>
                  <a:pt x="2467704" y="552414"/>
                  <a:pt x="2467704" y="1233852"/>
                </a:cubicBezTo>
                <a:cubicBezTo>
                  <a:pt x="2467704" y="1915290"/>
                  <a:pt x="1915290" y="2467704"/>
                  <a:pt x="1233852" y="2467704"/>
                </a:cubicBezTo>
                <a:cubicBezTo>
                  <a:pt x="552414" y="2467704"/>
                  <a:pt x="0" y="1915290"/>
                  <a:pt x="0" y="1233852"/>
                </a:cubicBezTo>
                <a:cubicBezTo>
                  <a:pt x="0" y="552414"/>
                  <a:pt x="552414" y="0"/>
                  <a:pt x="1233852"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9" name="Picture Placeholder 8">
            <a:extLst>
              <a:ext uri="{FF2B5EF4-FFF2-40B4-BE49-F238E27FC236}">
                <a16:creationId xmlns:a16="http://schemas.microsoft.com/office/drawing/2014/main" id="{1E029709-5EBE-4E59-8AFD-CABEB95B43C3}"/>
              </a:ext>
            </a:extLst>
          </p:cNvPr>
          <p:cNvSpPr>
            <a:spLocks noGrp="1"/>
          </p:cNvSpPr>
          <p:nvPr>
            <p:ph type="pic" sz="quarter" idx="13" hasCustomPrompt="1"/>
          </p:nvPr>
        </p:nvSpPr>
        <p:spPr>
          <a:xfrm>
            <a:off x="7730396" y="2367394"/>
            <a:ext cx="2467704" cy="2467704"/>
          </a:xfrm>
          <a:custGeom>
            <a:avLst/>
            <a:gdLst>
              <a:gd name="connsiteX0" fmla="*/ 1233852 w 2467704"/>
              <a:gd name="connsiteY0" fmla="*/ 0 h 2467704"/>
              <a:gd name="connsiteX1" fmla="*/ 2467704 w 2467704"/>
              <a:gd name="connsiteY1" fmla="*/ 1233852 h 2467704"/>
              <a:gd name="connsiteX2" fmla="*/ 1233852 w 2467704"/>
              <a:gd name="connsiteY2" fmla="*/ 2467704 h 2467704"/>
              <a:gd name="connsiteX3" fmla="*/ 0 w 2467704"/>
              <a:gd name="connsiteY3" fmla="*/ 1233852 h 2467704"/>
              <a:gd name="connsiteX4" fmla="*/ 1233852 w 2467704"/>
              <a:gd name="connsiteY4" fmla="*/ 0 h 24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704" h="2467704">
                <a:moveTo>
                  <a:pt x="1233852" y="0"/>
                </a:moveTo>
                <a:cubicBezTo>
                  <a:pt x="1915290" y="0"/>
                  <a:pt x="2467704" y="552414"/>
                  <a:pt x="2467704" y="1233852"/>
                </a:cubicBezTo>
                <a:cubicBezTo>
                  <a:pt x="2467704" y="1915290"/>
                  <a:pt x="1915290" y="2467704"/>
                  <a:pt x="1233852" y="2467704"/>
                </a:cubicBezTo>
                <a:cubicBezTo>
                  <a:pt x="552414" y="2467704"/>
                  <a:pt x="0" y="1915290"/>
                  <a:pt x="0" y="1233852"/>
                </a:cubicBezTo>
                <a:cubicBezTo>
                  <a:pt x="0" y="552414"/>
                  <a:pt x="552414" y="0"/>
                  <a:pt x="1233852"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7" name="Picture Placeholder 6">
            <a:extLst>
              <a:ext uri="{FF2B5EF4-FFF2-40B4-BE49-F238E27FC236}">
                <a16:creationId xmlns:a16="http://schemas.microsoft.com/office/drawing/2014/main" id="{0ACF9B72-68F2-4866-B2E1-DED2C2D8A8AC}"/>
              </a:ext>
            </a:extLst>
          </p:cNvPr>
          <p:cNvSpPr>
            <a:spLocks noGrp="1"/>
          </p:cNvSpPr>
          <p:nvPr>
            <p:ph type="pic" sz="quarter" idx="11" hasCustomPrompt="1"/>
          </p:nvPr>
        </p:nvSpPr>
        <p:spPr>
          <a:xfrm>
            <a:off x="1993900" y="2367394"/>
            <a:ext cx="2467704" cy="2467704"/>
          </a:xfrm>
          <a:custGeom>
            <a:avLst/>
            <a:gdLst>
              <a:gd name="connsiteX0" fmla="*/ 1233852 w 2467704"/>
              <a:gd name="connsiteY0" fmla="*/ 0 h 2467704"/>
              <a:gd name="connsiteX1" fmla="*/ 2467704 w 2467704"/>
              <a:gd name="connsiteY1" fmla="*/ 1233852 h 2467704"/>
              <a:gd name="connsiteX2" fmla="*/ 1233852 w 2467704"/>
              <a:gd name="connsiteY2" fmla="*/ 2467704 h 2467704"/>
              <a:gd name="connsiteX3" fmla="*/ 0 w 2467704"/>
              <a:gd name="connsiteY3" fmla="*/ 1233852 h 2467704"/>
              <a:gd name="connsiteX4" fmla="*/ 1233852 w 2467704"/>
              <a:gd name="connsiteY4" fmla="*/ 0 h 2467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704" h="2467704">
                <a:moveTo>
                  <a:pt x="1233852" y="0"/>
                </a:moveTo>
                <a:cubicBezTo>
                  <a:pt x="1915290" y="0"/>
                  <a:pt x="2467704" y="552414"/>
                  <a:pt x="2467704" y="1233852"/>
                </a:cubicBezTo>
                <a:cubicBezTo>
                  <a:pt x="2467704" y="1915290"/>
                  <a:pt x="1915290" y="2467704"/>
                  <a:pt x="1233852" y="2467704"/>
                </a:cubicBezTo>
                <a:cubicBezTo>
                  <a:pt x="552414" y="2467704"/>
                  <a:pt x="0" y="1915290"/>
                  <a:pt x="0" y="1233852"/>
                </a:cubicBezTo>
                <a:cubicBezTo>
                  <a:pt x="0" y="552414"/>
                  <a:pt x="552414" y="0"/>
                  <a:pt x="1233852"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84281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68A114-61B7-431F-A817-7AD277B0DE3F}"/>
              </a:ext>
            </a:extLst>
          </p:cNvPr>
          <p:cNvSpPr>
            <a:spLocks noGrp="1"/>
          </p:cNvSpPr>
          <p:nvPr>
            <p:ph type="pic" sz="quarter" idx="11" hasCustomPrompt="1"/>
          </p:nvPr>
        </p:nvSpPr>
        <p:spPr>
          <a:xfrm>
            <a:off x="5080000" y="2740324"/>
            <a:ext cx="2032000" cy="2032000"/>
          </a:xfrm>
          <a:custGeom>
            <a:avLst/>
            <a:gdLst>
              <a:gd name="connsiteX0" fmla="*/ 1016000 w 2032000"/>
              <a:gd name="connsiteY0" fmla="*/ 0 h 2032000"/>
              <a:gd name="connsiteX1" fmla="*/ 2032000 w 2032000"/>
              <a:gd name="connsiteY1" fmla="*/ 1016000 h 2032000"/>
              <a:gd name="connsiteX2" fmla="*/ 1016000 w 2032000"/>
              <a:gd name="connsiteY2" fmla="*/ 2032000 h 2032000"/>
              <a:gd name="connsiteX3" fmla="*/ 0 w 2032000"/>
              <a:gd name="connsiteY3" fmla="*/ 1016000 h 2032000"/>
              <a:gd name="connsiteX4" fmla="*/ 1016000 w 2032000"/>
              <a:gd name="connsiteY4" fmla="*/ 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2032000">
                <a:moveTo>
                  <a:pt x="1016000" y="0"/>
                </a:moveTo>
                <a:cubicBezTo>
                  <a:pt x="1577121" y="0"/>
                  <a:pt x="2032000" y="454879"/>
                  <a:pt x="2032000" y="1016000"/>
                </a:cubicBezTo>
                <a:cubicBezTo>
                  <a:pt x="2032000" y="1577121"/>
                  <a:pt x="1577121" y="2032000"/>
                  <a:pt x="1016000" y="2032000"/>
                </a:cubicBezTo>
                <a:cubicBezTo>
                  <a:pt x="454879" y="2032000"/>
                  <a:pt x="0" y="1577121"/>
                  <a:pt x="0" y="1016000"/>
                </a:cubicBezTo>
                <a:cubicBezTo>
                  <a:pt x="0" y="454879"/>
                  <a:pt x="454879" y="0"/>
                  <a:pt x="1016000"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682899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E8C035F-C3E4-44F8-BAEE-5B1B119A01FA}"/>
              </a:ext>
            </a:extLst>
          </p:cNvPr>
          <p:cNvSpPr>
            <a:spLocks noGrp="1"/>
          </p:cNvSpPr>
          <p:nvPr>
            <p:ph type="pic" sz="quarter" idx="11" hasCustomPrompt="1"/>
          </p:nvPr>
        </p:nvSpPr>
        <p:spPr>
          <a:xfrm>
            <a:off x="6654800" y="1181098"/>
            <a:ext cx="4356100" cy="4495804"/>
          </a:xfrm>
          <a:custGeom>
            <a:avLst/>
            <a:gdLst>
              <a:gd name="connsiteX0" fmla="*/ 0 w 4356100"/>
              <a:gd name="connsiteY0" fmla="*/ 0 h 4495804"/>
              <a:gd name="connsiteX1" fmla="*/ 4356100 w 4356100"/>
              <a:gd name="connsiteY1" fmla="*/ 0 h 4495804"/>
              <a:gd name="connsiteX2" fmla="*/ 4356100 w 4356100"/>
              <a:gd name="connsiteY2" fmla="*/ 4495804 h 4495804"/>
              <a:gd name="connsiteX3" fmla="*/ 0 w 4356100"/>
              <a:gd name="connsiteY3" fmla="*/ 4495804 h 4495804"/>
            </a:gdLst>
            <a:ahLst/>
            <a:cxnLst>
              <a:cxn ang="0">
                <a:pos x="connsiteX0" y="connsiteY0"/>
              </a:cxn>
              <a:cxn ang="0">
                <a:pos x="connsiteX1" y="connsiteY1"/>
              </a:cxn>
              <a:cxn ang="0">
                <a:pos x="connsiteX2" y="connsiteY2"/>
              </a:cxn>
              <a:cxn ang="0">
                <a:pos x="connsiteX3" y="connsiteY3"/>
              </a:cxn>
            </a:cxnLst>
            <a:rect l="l" t="t" r="r" b="b"/>
            <a:pathLst>
              <a:path w="4356100" h="4495804">
                <a:moveTo>
                  <a:pt x="0" y="0"/>
                </a:moveTo>
                <a:lnTo>
                  <a:pt x="4356100" y="0"/>
                </a:lnTo>
                <a:lnTo>
                  <a:pt x="4356100" y="4495804"/>
                </a:lnTo>
                <a:lnTo>
                  <a:pt x="0" y="449580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587647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Section Hea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D0EB3B5-C405-4BED-A20A-2967A50198CE}"/>
              </a:ext>
            </a:extLst>
          </p:cNvPr>
          <p:cNvSpPr>
            <a:spLocks noGrp="1"/>
          </p:cNvSpPr>
          <p:nvPr>
            <p:ph type="pic" sz="quarter" idx="11" hasCustomPrompt="1"/>
          </p:nvPr>
        </p:nvSpPr>
        <p:spPr>
          <a:xfrm>
            <a:off x="6386285" y="1981200"/>
            <a:ext cx="5225142" cy="2381250"/>
          </a:xfrm>
          <a:custGeom>
            <a:avLst/>
            <a:gdLst>
              <a:gd name="connsiteX0" fmla="*/ 0 w 5225142"/>
              <a:gd name="connsiteY0" fmla="*/ 0 h 2381250"/>
              <a:gd name="connsiteX1" fmla="*/ 5225142 w 5225142"/>
              <a:gd name="connsiteY1" fmla="*/ 0 h 2381250"/>
              <a:gd name="connsiteX2" fmla="*/ 5225142 w 5225142"/>
              <a:gd name="connsiteY2" fmla="*/ 2381250 h 2381250"/>
              <a:gd name="connsiteX3" fmla="*/ 0 w 5225142"/>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5225142" h="2381250">
                <a:moveTo>
                  <a:pt x="0" y="0"/>
                </a:moveTo>
                <a:lnTo>
                  <a:pt x="5225142" y="0"/>
                </a:lnTo>
                <a:lnTo>
                  <a:pt x="5225142" y="2381250"/>
                </a:lnTo>
                <a:lnTo>
                  <a:pt x="0" y="238125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5" name="Picture Placeholder 4">
            <a:extLst>
              <a:ext uri="{FF2B5EF4-FFF2-40B4-BE49-F238E27FC236}">
                <a16:creationId xmlns:a16="http://schemas.microsoft.com/office/drawing/2014/main" id="{EF91B381-F45B-4235-A1E1-29FBE192DE28}"/>
              </a:ext>
            </a:extLst>
          </p:cNvPr>
          <p:cNvSpPr>
            <a:spLocks noGrp="1"/>
          </p:cNvSpPr>
          <p:nvPr>
            <p:ph type="pic" sz="quarter" idx="10" hasCustomPrompt="1"/>
          </p:nvPr>
        </p:nvSpPr>
        <p:spPr>
          <a:xfrm>
            <a:off x="580571" y="1981200"/>
            <a:ext cx="5225142" cy="2381250"/>
          </a:xfrm>
          <a:custGeom>
            <a:avLst/>
            <a:gdLst>
              <a:gd name="connsiteX0" fmla="*/ 0 w 5225142"/>
              <a:gd name="connsiteY0" fmla="*/ 0 h 2381250"/>
              <a:gd name="connsiteX1" fmla="*/ 5225142 w 5225142"/>
              <a:gd name="connsiteY1" fmla="*/ 0 h 2381250"/>
              <a:gd name="connsiteX2" fmla="*/ 5225142 w 5225142"/>
              <a:gd name="connsiteY2" fmla="*/ 2381250 h 2381250"/>
              <a:gd name="connsiteX3" fmla="*/ 0 w 5225142"/>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5225142" h="2381250">
                <a:moveTo>
                  <a:pt x="0" y="0"/>
                </a:moveTo>
                <a:lnTo>
                  <a:pt x="5225142" y="0"/>
                </a:lnTo>
                <a:lnTo>
                  <a:pt x="5225142" y="2381250"/>
                </a:lnTo>
                <a:lnTo>
                  <a:pt x="0" y="238125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303618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C91E4F2C-6626-458A-A5E6-0ED0F4A94EF7}"/>
              </a:ext>
            </a:extLst>
          </p:cNvPr>
          <p:cNvSpPr>
            <a:spLocks noGrp="1"/>
          </p:cNvSpPr>
          <p:nvPr>
            <p:ph type="pic" sz="quarter" idx="10" hasCustomPrompt="1"/>
          </p:nvPr>
        </p:nvSpPr>
        <p:spPr>
          <a:xfrm>
            <a:off x="0" y="0"/>
            <a:ext cx="12192000" cy="6858000"/>
          </a:xfrm>
          <a:custGeom>
            <a:avLst/>
            <a:gdLst>
              <a:gd name="connsiteX0" fmla="*/ 0 w 5515430"/>
              <a:gd name="connsiteY0" fmla="*/ 0 h 4245649"/>
              <a:gd name="connsiteX1" fmla="*/ 5515430 w 5515430"/>
              <a:gd name="connsiteY1" fmla="*/ 0 h 4245649"/>
              <a:gd name="connsiteX2" fmla="*/ 5515430 w 5515430"/>
              <a:gd name="connsiteY2" fmla="*/ 4245649 h 4245649"/>
              <a:gd name="connsiteX3" fmla="*/ 0 w 5515430"/>
              <a:gd name="connsiteY3" fmla="*/ 4245649 h 4245649"/>
            </a:gdLst>
            <a:ahLst/>
            <a:cxnLst>
              <a:cxn ang="0">
                <a:pos x="connsiteX0" y="connsiteY0"/>
              </a:cxn>
              <a:cxn ang="0">
                <a:pos x="connsiteX1" y="connsiteY1"/>
              </a:cxn>
              <a:cxn ang="0">
                <a:pos x="connsiteX2" y="connsiteY2"/>
              </a:cxn>
              <a:cxn ang="0">
                <a:pos x="connsiteX3" y="connsiteY3"/>
              </a:cxn>
            </a:cxnLst>
            <a:rect l="l" t="t" r="r" b="b"/>
            <a:pathLst>
              <a:path w="5515430" h="4245649">
                <a:moveTo>
                  <a:pt x="0" y="0"/>
                </a:moveTo>
                <a:lnTo>
                  <a:pt x="5515430" y="0"/>
                </a:lnTo>
                <a:lnTo>
                  <a:pt x="5515430" y="4245649"/>
                </a:lnTo>
                <a:lnTo>
                  <a:pt x="0" y="4245649"/>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63380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48749F0-E838-4B47-8F8E-B80BC6951AE5}"/>
              </a:ext>
            </a:extLst>
          </p:cNvPr>
          <p:cNvSpPr>
            <a:spLocks noGrp="1"/>
          </p:cNvSpPr>
          <p:nvPr>
            <p:ph type="pic" sz="quarter" idx="10" hasCustomPrompt="1"/>
          </p:nvPr>
        </p:nvSpPr>
        <p:spPr>
          <a:xfrm>
            <a:off x="3451490" y="0"/>
            <a:ext cx="8740511" cy="6858000"/>
          </a:xfrm>
          <a:custGeom>
            <a:avLst/>
            <a:gdLst>
              <a:gd name="connsiteX0" fmla="*/ 6614207 w 8740511"/>
              <a:gd name="connsiteY0" fmla="*/ 0 h 6858000"/>
              <a:gd name="connsiteX1" fmla="*/ 8740511 w 8740511"/>
              <a:gd name="connsiteY1" fmla="*/ 0 h 6858000"/>
              <a:gd name="connsiteX2" fmla="*/ 8740511 w 8740511"/>
              <a:gd name="connsiteY2" fmla="*/ 2837731 h 6858000"/>
              <a:gd name="connsiteX3" fmla="*/ 5843832 w 8740511"/>
              <a:gd name="connsiteY3" fmla="*/ 5503201 h 6858000"/>
              <a:gd name="connsiteX4" fmla="*/ 5843831 w 8740511"/>
              <a:gd name="connsiteY4" fmla="*/ 5503201 h 6858000"/>
              <a:gd name="connsiteX5" fmla="*/ 4371514 w 8740511"/>
              <a:gd name="connsiteY5" fmla="*/ 6858000 h 6858000"/>
              <a:gd name="connsiteX6" fmla="*/ 1162648 w 8740511"/>
              <a:gd name="connsiteY6" fmla="*/ 6858000 h 6858000"/>
              <a:gd name="connsiteX7" fmla="*/ 0 w 8740511"/>
              <a:gd name="connsiteY7" fmla="*/ 6086270 h 6858000"/>
              <a:gd name="connsiteX8" fmla="*/ 2817025 w 8740511"/>
              <a:gd name="connsiteY8" fmla="*/ 3494096 h 6858000"/>
              <a:gd name="connsiteX9" fmla="*/ 2817026 w 8740511"/>
              <a:gd name="connsiteY9" fmla="*/ 34940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40511" h="6858000">
                <a:moveTo>
                  <a:pt x="6614207" y="0"/>
                </a:moveTo>
                <a:lnTo>
                  <a:pt x="8740511" y="0"/>
                </a:lnTo>
                <a:lnTo>
                  <a:pt x="8740511" y="2837731"/>
                </a:lnTo>
                <a:lnTo>
                  <a:pt x="5843832" y="5503201"/>
                </a:lnTo>
                <a:lnTo>
                  <a:pt x="5843831" y="5503201"/>
                </a:lnTo>
                <a:lnTo>
                  <a:pt x="4371514" y="6858000"/>
                </a:lnTo>
                <a:lnTo>
                  <a:pt x="1162648" y="6858000"/>
                </a:lnTo>
                <a:lnTo>
                  <a:pt x="0" y="6086270"/>
                </a:lnTo>
                <a:lnTo>
                  <a:pt x="2817025" y="3494096"/>
                </a:lnTo>
                <a:lnTo>
                  <a:pt x="2817026" y="3494097"/>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60960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13DFB-4D42-49ED-89E4-4F0D5E151C4C}"/>
              </a:ext>
            </a:extLst>
          </p:cNvPr>
          <p:cNvSpPr>
            <a:spLocks noGrp="1"/>
          </p:cNvSpPr>
          <p:nvPr>
            <p:ph type="title"/>
          </p:nvPr>
        </p:nvSpPr>
        <p:spPr>
          <a:xfrm>
            <a:off x="838200" y="476886"/>
            <a:ext cx="10515600" cy="6102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8CE2F2-50B7-45A7-A752-331D60C05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375121"/>
      </p:ext>
    </p:extLst>
  </p:cSld>
  <p:clrMap bg1="lt1" tx1="dk1" bg2="lt2" tx2="dk2" accent1="accent1" accent2="accent2" accent3="accent3" accent4="accent4" accent5="accent5" accent6="accent6" hlink="hlink" folHlink="folHlink"/>
  <p:sldLayoutIdLst>
    <p:sldLayoutId id="2147483653" r:id="rId1"/>
    <p:sldLayoutId id="2147483715" r:id="rId2"/>
    <p:sldLayoutId id="2147483712" r:id="rId3"/>
    <p:sldLayoutId id="2147483713" r:id="rId4"/>
    <p:sldLayoutId id="2147483708" r:id="rId5"/>
    <p:sldLayoutId id="2147483707" r:id="rId6"/>
    <p:sldLayoutId id="2147483706" r:id="rId7"/>
    <p:sldLayoutId id="2147483714" r:id="rId8"/>
    <p:sldLayoutId id="2147483711" r:id="rId9"/>
    <p:sldLayoutId id="2147483701" r:id="rId10"/>
    <p:sldLayoutId id="2147483710" r:id="rId11"/>
  </p:sldLayoutIdLst>
  <p:hf hdr="0" dt="0"/>
  <p:txStyles>
    <p:titleStyle>
      <a:lvl1pPr algn="ctr" defTabSz="914400" rtl="0" eaLnBrk="1" latinLnBrk="0" hangingPunct="1">
        <a:lnSpc>
          <a:spcPct val="90000"/>
        </a:lnSpc>
        <a:spcBef>
          <a:spcPct val="0"/>
        </a:spcBef>
        <a:buNone/>
        <a:defRPr sz="3000" b="0" kern="1200" spc="0" baseline="0">
          <a:solidFill>
            <a:schemeClr val="tx1"/>
          </a:solidFill>
          <a:latin typeface="Montserrat" panose="00000500000000000000" pitchFamily="50"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501F12-2D3D-4976-8C6C-08EEC06FD8B3}"/>
              </a:ext>
            </a:extLst>
          </p:cNvPr>
          <p:cNvSpPr/>
          <p:nvPr/>
        </p:nvSpPr>
        <p:spPr>
          <a:xfrm>
            <a:off x="8965" y="0"/>
            <a:ext cx="1219200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5C20B3D-2533-43AF-B7D4-05D4CA22D746}"/>
              </a:ext>
            </a:extLst>
          </p:cNvPr>
          <p:cNvGrpSpPr/>
          <p:nvPr/>
        </p:nvGrpSpPr>
        <p:grpSpPr>
          <a:xfrm>
            <a:off x="1262746" y="961024"/>
            <a:ext cx="3938067" cy="5454114"/>
            <a:chOff x="2220685" y="1152070"/>
            <a:chExt cx="3938067" cy="5454114"/>
          </a:xfrm>
        </p:grpSpPr>
        <p:sp>
          <p:nvSpPr>
            <p:cNvPr id="15" name="TextBox 14">
              <a:extLst>
                <a:ext uri="{FF2B5EF4-FFF2-40B4-BE49-F238E27FC236}">
                  <a16:creationId xmlns:a16="http://schemas.microsoft.com/office/drawing/2014/main" id="{7873C465-9FEA-491A-B20F-7A2C30C83050}"/>
                </a:ext>
              </a:extLst>
            </p:cNvPr>
            <p:cNvSpPr txBox="1"/>
            <p:nvPr/>
          </p:nvSpPr>
          <p:spPr>
            <a:xfrm>
              <a:off x="2786741" y="1152070"/>
              <a:ext cx="3309258" cy="1477328"/>
            </a:xfrm>
            <a:prstGeom prst="rect">
              <a:avLst/>
            </a:prstGeom>
            <a:noFill/>
          </p:spPr>
          <p:txBody>
            <a:bodyPr wrap="square" rtlCol="0">
              <a:spAutoFit/>
            </a:bodyPr>
            <a:lstStyle/>
            <a:p>
              <a:pPr algn="r"/>
              <a:r>
                <a:rPr lang="en-US" sz="4500" b="1" dirty="0">
                  <a:latin typeface="Oswald" panose="02000303000000000000" pitchFamily="2" charset="0"/>
                </a:rPr>
                <a:t>ACCESS</a:t>
              </a:r>
            </a:p>
            <a:p>
              <a:pPr algn="r"/>
              <a:r>
                <a:rPr lang="en-US" sz="4500" b="1" dirty="0">
                  <a:solidFill>
                    <a:schemeClr val="bg2">
                      <a:lumMod val="75000"/>
                    </a:schemeClr>
                  </a:solidFill>
                  <a:latin typeface="Oswald" panose="02000303000000000000" pitchFamily="2" charset="0"/>
                </a:rPr>
                <a:t>DENIEDED</a:t>
              </a:r>
            </a:p>
          </p:txBody>
        </p:sp>
        <p:sp>
          <p:nvSpPr>
            <p:cNvPr id="17" name="TextBox 16">
              <a:extLst>
                <a:ext uri="{FF2B5EF4-FFF2-40B4-BE49-F238E27FC236}">
                  <a16:creationId xmlns:a16="http://schemas.microsoft.com/office/drawing/2014/main" id="{EB2EF011-5E77-41F2-A621-1A5D1E5A5B54}"/>
                </a:ext>
              </a:extLst>
            </p:cNvPr>
            <p:cNvSpPr txBox="1"/>
            <p:nvPr/>
          </p:nvSpPr>
          <p:spPr>
            <a:xfrm>
              <a:off x="2220685" y="2881128"/>
              <a:ext cx="3875313" cy="949427"/>
            </a:xfrm>
            <a:prstGeom prst="rect">
              <a:avLst/>
            </a:prstGeom>
            <a:noFill/>
          </p:spPr>
          <p:txBody>
            <a:bodyPr wrap="square" numCol="1" spcCol="457200" rtlCol="0">
              <a:spAutoFit/>
            </a:bodyPr>
            <a:lstStyle/>
            <a:p>
              <a:pPr algn="r">
                <a:lnSpc>
                  <a:spcPts val="2300"/>
                </a:lnSpc>
              </a:pPr>
              <a:r>
                <a:rPr lang="en-US" sz="1400" dirty="0">
                  <a:solidFill>
                    <a:schemeClr val="tx1">
                      <a:lumMod val="65000"/>
                      <a:lumOff val="35000"/>
                    </a:schemeClr>
                  </a:solidFill>
                  <a:latin typeface="PT Sans" panose="020B0503020203020204" pitchFamily="34" charset="0"/>
                  <a:ea typeface="PT Sans" panose="020B0503020203020204" pitchFamily="34" charset="0"/>
                  <a:cs typeface="Montserrat" charset="0"/>
                </a:rPr>
                <a:t>PS-Sharing of Resources amongst different HEIS on their mutual agreement basis</a:t>
              </a:r>
            </a:p>
            <a:p>
              <a:pPr algn="r">
                <a:lnSpc>
                  <a:spcPts val="2300"/>
                </a:lnSpc>
              </a:pPr>
              <a:r>
                <a:rPr lang="en-US" sz="1400" dirty="0">
                  <a:solidFill>
                    <a:schemeClr val="tx1">
                      <a:lumMod val="65000"/>
                      <a:lumOff val="35000"/>
                    </a:schemeClr>
                  </a:solidFill>
                  <a:latin typeface="PT Sans" panose="020B0503020203020204" pitchFamily="34" charset="0"/>
                  <a:ea typeface="PT Sans" panose="020B0503020203020204" pitchFamily="34" charset="0"/>
                  <a:cs typeface="Montserrat" charset="0"/>
                </a:rPr>
                <a:t>PS Code-VS935</a:t>
              </a:r>
              <a:r>
                <a:rPr lang="en-US" sz="1400" dirty="0">
                  <a:solidFill>
                    <a:schemeClr val="bg1">
                      <a:lumMod val="75000"/>
                    </a:schemeClr>
                  </a:solidFill>
                  <a:latin typeface="PT Sans" panose="020B0503020203020204" pitchFamily="34" charset="0"/>
                  <a:ea typeface="PT Sans" panose="020B0503020203020204" pitchFamily="34" charset="0"/>
                  <a:cs typeface="Montserrat" charset="0"/>
                </a:rPr>
                <a:t>.</a:t>
              </a:r>
            </a:p>
          </p:txBody>
        </p:sp>
        <p:sp>
          <p:nvSpPr>
            <p:cNvPr id="18" name="TextBox 17">
              <a:extLst>
                <a:ext uri="{FF2B5EF4-FFF2-40B4-BE49-F238E27FC236}">
                  <a16:creationId xmlns:a16="http://schemas.microsoft.com/office/drawing/2014/main" id="{8F9E0981-45F5-4AF2-8718-27C7F1DBF405}"/>
                </a:ext>
              </a:extLst>
            </p:cNvPr>
            <p:cNvSpPr txBox="1"/>
            <p:nvPr/>
          </p:nvSpPr>
          <p:spPr>
            <a:xfrm>
              <a:off x="3395595" y="4051639"/>
              <a:ext cx="2763157" cy="2554545"/>
            </a:xfrm>
            <a:prstGeom prst="rect">
              <a:avLst/>
            </a:prstGeom>
            <a:noFill/>
          </p:spPr>
          <p:txBody>
            <a:bodyPr wrap="square" rtlCol="0">
              <a:spAutoFit/>
            </a:bodyPr>
            <a:lstStyle/>
            <a:p>
              <a:pPr algn="r"/>
              <a:r>
                <a:rPr lang="en-US" sz="2000" b="1" dirty="0">
                  <a:solidFill>
                    <a:schemeClr val="tx1">
                      <a:lumMod val="65000"/>
                      <a:lumOff val="35000"/>
                    </a:schemeClr>
                  </a:solidFill>
                  <a:latin typeface="PT Sans" panose="020B0503020203020204" pitchFamily="34" charset="0"/>
                  <a:ea typeface="PT Sans" panose="020B0503020203020204" pitchFamily="34" charset="0"/>
                </a:rPr>
                <a:t>Team Lead-</a:t>
              </a:r>
              <a:r>
                <a:rPr lang="en-US" sz="2000" b="1" dirty="0" err="1">
                  <a:solidFill>
                    <a:schemeClr val="tx1">
                      <a:lumMod val="65000"/>
                      <a:lumOff val="35000"/>
                    </a:schemeClr>
                  </a:solidFill>
                  <a:latin typeface="PT Sans" panose="020B0503020203020204" pitchFamily="34" charset="0"/>
                  <a:ea typeface="PT Sans" panose="020B0503020203020204" pitchFamily="34" charset="0"/>
                </a:rPr>
                <a:t>Ambuj</a:t>
              </a:r>
              <a:r>
                <a:rPr lang="en-US" sz="2000" b="1" dirty="0">
                  <a:solidFill>
                    <a:schemeClr val="tx1">
                      <a:lumMod val="65000"/>
                      <a:lumOff val="35000"/>
                    </a:schemeClr>
                  </a:solidFill>
                  <a:latin typeface="PT Sans" panose="020B0503020203020204" pitchFamily="34" charset="0"/>
                  <a:ea typeface="PT Sans" panose="020B0503020203020204" pitchFamily="34" charset="0"/>
                </a:rPr>
                <a:t> </a:t>
              </a:r>
              <a:r>
                <a:rPr lang="en-US" sz="2000" b="1" dirty="0" err="1">
                  <a:solidFill>
                    <a:schemeClr val="tx1">
                      <a:lumMod val="65000"/>
                      <a:lumOff val="35000"/>
                    </a:schemeClr>
                  </a:solidFill>
                  <a:latin typeface="PT Sans" panose="020B0503020203020204" pitchFamily="34" charset="0"/>
                  <a:ea typeface="PT Sans" panose="020B0503020203020204" pitchFamily="34" charset="0"/>
                </a:rPr>
                <a:t>RaJ</a:t>
              </a:r>
              <a:endParaRPr lang="en-US" sz="2000" b="1" dirty="0">
                <a:solidFill>
                  <a:schemeClr val="tx1">
                    <a:lumMod val="65000"/>
                    <a:lumOff val="35000"/>
                  </a:schemeClr>
                </a:solidFill>
                <a:latin typeface="PT Sans" panose="020B0503020203020204" pitchFamily="34" charset="0"/>
                <a:ea typeface="PT Sans" panose="020B0503020203020204" pitchFamily="34" charset="0"/>
              </a:endParaRPr>
            </a:p>
            <a:p>
              <a:pPr algn="r"/>
              <a:r>
                <a:rPr lang="en-US" sz="2000" b="1" dirty="0">
                  <a:solidFill>
                    <a:schemeClr val="tx1">
                      <a:lumMod val="65000"/>
                      <a:lumOff val="35000"/>
                    </a:schemeClr>
                  </a:solidFill>
                  <a:latin typeface="PT Sans" panose="020B0503020203020204" pitchFamily="34" charset="0"/>
                  <a:ea typeface="PT Sans" panose="020B0503020203020204" pitchFamily="34" charset="0"/>
                </a:rPr>
                <a:t>Members-</a:t>
              </a:r>
            </a:p>
            <a:p>
              <a:pPr algn="r"/>
              <a:r>
                <a:rPr lang="en-US" sz="2000" b="1" dirty="0">
                  <a:solidFill>
                    <a:schemeClr val="tx1">
                      <a:lumMod val="65000"/>
                      <a:lumOff val="35000"/>
                    </a:schemeClr>
                  </a:solidFill>
                  <a:latin typeface="PT Sans" panose="020B0503020203020204" pitchFamily="34" charset="0"/>
                  <a:ea typeface="PT Sans" panose="020B0503020203020204" pitchFamily="34" charset="0"/>
                </a:rPr>
                <a:t>Srishti Pandey</a:t>
              </a:r>
            </a:p>
            <a:p>
              <a:pPr algn="r"/>
              <a:r>
                <a:rPr lang="en-US" sz="2000" b="1" dirty="0">
                  <a:solidFill>
                    <a:schemeClr val="tx1">
                      <a:lumMod val="65000"/>
                      <a:lumOff val="35000"/>
                    </a:schemeClr>
                  </a:solidFill>
                  <a:latin typeface="PT Sans" panose="020B0503020203020204" pitchFamily="34" charset="0"/>
                  <a:ea typeface="PT Sans" panose="020B0503020203020204" pitchFamily="34" charset="0"/>
                </a:rPr>
                <a:t>Sarthak Mondal</a:t>
              </a:r>
            </a:p>
            <a:p>
              <a:pPr algn="r"/>
              <a:r>
                <a:rPr lang="en-US" sz="2000" b="1" dirty="0">
                  <a:solidFill>
                    <a:schemeClr val="tx1">
                      <a:lumMod val="65000"/>
                      <a:lumOff val="35000"/>
                    </a:schemeClr>
                  </a:solidFill>
                  <a:latin typeface="PT Sans" panose="020B0503020203020204" pitchFamily="34" charset="0"/>
                  <a:ea typeface="PT Sans" panose="020B0503020203020204" pitchFamily="34" charset="0"/>
                </a:rPr>
                <a:t>Chetan </a:t>
              </a:r>
              <a:r>
                <a:rPr lang="en-US" sz="2000" b="1" dirty="0" err="1">
                  <a:solidFill>
                    <a:schemeClr val="tx1">
                      <a:lumMod val="65000"/>
                      <a:lumOff val="35000"/>
                    </a:schemeClr>
                  </a:solidFill>
                  <a:latin typeface="PT Sans" panose="020B0503020203020204" pitchFamily="34" charset="0"/>
                  <a:ea typeface="PT Sans" panose="020B0503020203020204" pitchFamily="34" charset="0"/>
                </a:rPr>
                <a:t>Amritanshu</a:t>
              </a:r>
              <a:endParaRPr lang="en-US" sz="2000" b="1" dirty="0">
                <a:solidFill>
                  <a:schemeClr val="tx1">
                    <a:lumMod val="65000"/>
                    <a:lumOff val="35000"/>
                  </a:schemeClr>
                </a:solidFill>
                <a:latin typeface="PT Sans" panose="020B0503020203020204" pitchFamily="34" charset="0"/>
                <a:ea typeface="PT Sans" panose="020B0503020203020204" pitchFamily="34" charset="0"/>
              </a:endParaRPr>
            </a:p>
            <a:p>
              <a:pPr algn="r"/>
              <a:r>
                <a:rPr lang="en-US" sz="2000" b="1" dirty="0" err="1">
                  <a:solidFill>
                    <a:schemeClr val="tx1">
                      <a:lumMod val="65000"/>
                      <a:lumOff val="35000"/>
                    </a:schemeClr>
                  </a:solidFill>
                  <a:latin typeface="PT Sans" panose="020B0503020203020204" pitchFamily="34" charset="0"/>
                  <a:ea typeface="PT Sans" panose="020B0503020203020204" pitchFamily="34" charset="0"/>
                </a:rPr>
                <a:t>Devanshu</a:t>
              </a:r>
              <a:r>
                <a:rPr lang="en-US" sz="2000" b="1" dirty="0">
                  <a:solidFill>
                    <a:schemeClr val="tx1">
                      <a:lumMod val="65000"/>
                      <a:lumOff val="35000"/>
                    </a:schemeClr>
                  </a:solidFill>
                  <a:latin typeface="PT Sans" panose="020B0503020203020204" pitchFamily="34" charset="0"/>
                  <a:ea typeface="PT Sans" panose="020B0503020203020204" pitchFamily="34" charset="0"/>
                </a:rPr>
                <a:t> Gupta</a:t>
              </a:r>
            </a:p>
            <a:p>
              <a:pPr algn="r"/>
              <a:r>
                <a:rPr lang="en-US" sz="2000" b="1" dirty="0" err="1">
                  <a:solidFill>
                    <a:schemeClr val="tx1">
                      <a:lumMod val="65000"/>
                      <a:lumOff val="35000"/>
                    </a:schemeClr>
                  </a:solidFill>
                  <a:latin typeface="PT Sans" panose="020B0503020203020204" pitchFamily="34" charset="0"/>
                  <a:ea typeface="PT Sans" panose="020B0503020203020204" pitchFamily="34" charset="0"/>
                </a:rPr>
                <a:t>Nisargi</a:t>
              </a:r>
              <a:r>
                <a:rPr lang="en-US" sz="2000" b="1" dirty="0">
                  <a:solidFill>
                    <a:schemeClr val="tx1">
                      <a:lumMod val="65000"/>
                      <a:lumOff val="35000"/>
                    </a:schemeClr>
                  </a:solidFill>
                  <a:latin typeface="PT Sans" panose="020B0503020203020204" pitchFamily="34" charset="0"/>
                  <a:ea typeface="PT Sans" panose="020B0503020203020204" pitchFamily="34" charset="0"/>
                </a:rPr>
                <a:t> Marathe</a:t>
              </a:r>
            </a:p>
            <a:p>
              <a:pPr algn="r"/>
              <a:endParaRPr lang="en-US" sz="2000" b="1" dirty="0">
                <a:solidFill>
                  <a:schemeClr val="bg1">
                    <a:lumMod val="85000"/>
                  </a:schemeClr>
                </a:solidFill>
                <a:latin typeface="PT Sans" panose="020B0503020203020204" pitchFamily="34" charset="0"/>
                <a:ea typeface="PT Sans" panose="020B0503020203020204" pitchFamily="34" charset="0"/>
              </a:endParaRPr>
            </a:p>
          </p:txBody>
        </p:sp>
      </p:grpSp>
      <p:pic>
        <p:nvPicPr>
          <p:cNvPr id="4" name="Picture 3">
            <a:extLst>
              <a:ext uri="{FF2B5EF4-FFF2-40B4-BE49-F238E27FC236}">
                <a16:creationId xmlns:a16="http://schemas.microsoft.com/office/drawing/2014/main" id="{DE98A69B-2AEC-47FB-EF56-86FF3823F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1624" y="2187168"/>
            <a:ext cx="3246540" cy="3001826"/>
          </a:xfrm>
          <a:prstGeom prst="rect">
            <a:avLst/>
          </a:prstGeom>
        </p:spPr>
      </p:pic>
      <p:sp>
        <p:nvSpPr>
          <p:cNvPr id="6" name="Picture Placeholder 5">
            <a:extLst>
              <a:ext uri="{FF2B5EF4-FFF2-40B4-BE49-F238E27FC236}">
                <a16:creationId xmlns:a16="http://schemas.microsoft.com/office/drawing/2014/main" id="{DC3224FC-AFE3-A83A-341A-AEE774C87406}"/>
              </a:ext>
            </a:extLst>
          </p:cNvPr>
          <p:cNvSpPr>
            <a:spLocks noGrp="1"/>
          </p:cNvSpPr>
          <p:nvPr>
            <p:ph type="pic" sz="quarter" idx="11"/>
          </p:nvPr>
        </p:nvSpPr>
        <p:spPr/>
      </p:sp>
    </p:spTree>
    <p:extLst>
      <p:ext uri="{BB962C8B-B14F-4D97-AF65-F5344CB8AC3E}">
        <p14:creationId xmlns:p14="http://schemas.microsoft.com/office/powerpoint/2010/main" val="262152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348CC7-49DF-8FDB-895E-A724FF2AB2FA}"/>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Grievance System Portal</a:t>
            </a:r>
          </a:p>
        </p:txBody>
      </p:sp>
      <p:sp>
        <p:nvSpPr>
          <p:cNvPr id="9" name="TextBox 8">
            <a:extLst>
              <a:ext uri="{FF2B5EF4-FFF2-40B4-BE49-F238E27FC236}">
                <a16:creationId xmlns:a16="http://schemas.microsoft.com/office/drawing/2014/main" id="{7571AD7D-E9B3-DC9D-8E8F-984ABA22EF74}"/>
              </a:ext>
            </a:extLst>
          </p:cNvPr>
          <p:cNvSpPr txBox="1"/>
          <p:nvPr/>
        </p:nvSpPr>
        <p:spPr>
          <a:xfrm>
            <a:off x="7853083" y="2680446"/>
            <a:ext cx="3281082" cy="2031325"/>
          </a:xfrm>
          <a:prstGeom prst="rect">
            <a:avLst/>
          </a:prstGeom>
          <a:noFill/>
        </p:spPr>
        <p:txBody>
          <a:bodyPr wrap="square" rtlCol="0">
            <a:spAutoFit/>
          </a:bodyPr>
          <a:lstStyle/>
          <a:p>
            <a:r>
              <a:rPr lang="en-US" dirty="0"/>
              <a:t>it’s a Grievance Tracking System which shows the user submitted complaints along with their current statuses namely </a:t>
            </a:r>
            <a:r>
              <a:rPr lang="en-US" dirty="0" err="1"/>
              <a:t>solved,inqueue</a:t>
            </a:r>
            <a:r>
              <a:rPr lang="en-US" dirty="0"/>
              <a:t> and under processing.</a:t>
            </a:r>
          </a:p>
          <a:p>
            <a:endParaRPr lang="en-US" dirty="0"/>
          </a:p>
        </p:txBody>
      </p:sp>
      <p:pic>
        <p:nvPicPr>
          <p:cNvPr id="11" name="Picture 10">
            <a:extLst>
              <a:ext uri="{FF2B5EF4-FFF2-40B4-BE49-F238E27FC236}">
                <a16:creationId xmlns:a16="http://schemas.microsoft.com/office/drawing/2014/main" id="{3E0B4833-7A44-3BAF-DB6D-FE4F5F1A5181}"/>
              </a:ext>
            </a:extLst>
          </p:cNvPr>
          <p:cNvPicPr>
            <a:picLocks noChangeAspect="1"/>
          </p:cNvPicPr>
          <p:nvPr/>
        </p:nvPicPr>
        <p:blipFill>
          <a:blip r:embed="rId2"/>
          <a:stretch>
            <a:fillRect/>
          </a:stretch>
        </p:blipFill>
        <p:spPr>
          <a:xfrm>
            <a:off x="358587" y="1821861"/>
            <a:ext cx="7001437" cy="4953429"/>
          </a:xfrm>
          <a:prstGeom prst="rect">
            <a:avLst/>
          </a:prstGeom>
        </p:spPr>
      </p:pic>
    </p:spTree>
    <p:extLst>
      <p:ext uri="{BB962C8B-B14F-4D97-AF65-F5344CB8AC3E}">
        <p14:creationId xmlns:p14="http://schemas.microsoft.com/office/powerpoint/2010/main" val="1623967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642C51-C560-68BD-C33A-F015DD6F224C}"/>
              </a:ext>
            </a:extLst>
          </p:cNvPr>
          <p:cNvSpPr txBox="1"/>
          <p:nvPr/>
        </p:nvSpPr>
        <p:spPr>
          <a:xfrm>
            <a:off x="-116542" y="142797"/>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Add Domain</a:t>
            </a:r>
          </a:p>
        </p:txBody>
      </p:sp>
      <p:pic>
        <p:nvPicPr>
          <p:cNvPr id="7" name="Picture 6">
            <a:extLst>
              <a:ext uri="{FF2B5EF4-FFF2-40B4-BE49-F238E27FC236}">
                <a16:creationId xmlns:a16="http://schemas.microsoft.com/office/drawing/2014/main" id="{521517E8-3442-D12C-EE00-FC2DEDDA505D}"/>
              </a:ext>
            </a:extLst>
          </p:cNvPr>
          <p:cNvPicPr>
            <a:picLocks noChangeAspect="1"/>
          </p:cNvPicPr>
          <p:nvPr/>
        </p:nvPicPr>
        <p:blipFill>
          <a:blip r:embed="rId2"/>
          <a:stretch>
            <a:fillRect/>
          </a:stretch>
        </p:blipFill>
        <p:spPr>
          <a:xfrm>
            <a:off x="230468" y="1105560"/>
            <a:ext cx="6206191" cy="5471634"/>
          </a:xfrm>
          <a:prstGeom prst="rect">
            <a:avLst/>
          </a:prstGeom>
        </p:spPr>
      </p:pic>
      <p:sp>
        <p:nvSpPr>
          <p:cNvPr id="8" name="TextBox 7">
            <a:extLst>
              <a:ext uri="{FF2B5EF4-FFF2-40B4-BE49-F238E27FC236}">
                <a16:creationId xmlns:a16="http://schemas.microsoft.com/office/drawing/2014/main" id="{38FC6B5E-69C4-EF78-C9D4-A7A4D6158DF8}"/>
              </a:ext>
            </a:extLst>
          </p:cNvPr>
          <p:cNvSpPr txBox="1"/>
          <p:nvPr/>
        </p:nvSpPr>
        <p:spPr>
          <a:xfrm>
            <a:off x="7548283" y="2052917"/>
            <a:ext cx="3953436" cy="923330"/>
          </a:xfrm>
          <a:prstGeom prst="rect">
            <a:avLst/>
          </a:prstGeom>
          <a:noFill/>
        </p:spPr>
        <p:txBody>
          <a:bodyPr wrap="square" rtlCol="0">
            <a:spAutoFit/>
          </a:bodyPr>
          <a:lstStyle/>
          <a:p>
            <a:r>
              <a:rPr lang="en-US" dirty="0"/>
              <a:t>Here Aspirants HEIs will put their domain of interest of which they want resources to be uploaded.</a:t>
            </a:r>
          </a:p>
        </p:txBody>
      </p:sp>
    </p:spTree>
    <p:extLst>
      <p:ext uri="{BB962C8B-B14F-4D97-AF65-F5344CB8AC3E}">
        <p14:creationId xmlns:p14="http://schemas.microsoft.com/office/powerpoint/2010/main" val="2091180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B1E5F65-13E8-DCB3-924E-E4F66B627A68}"/>
              </a:ext>
            </a:extLst>
          </p:cNvPr>
          <p:cNvSpPr txBox="1"/>
          <p:nvPr/>
        </p:nvSpPr>
        <p:spPr>
          <a:xfrm>
            <a:off x="0" y="72348"/>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Available Courses</a:t>
            </a:r>
          </a:p>
        </p:txBody>
      </p:sp>
      <p:sp>
        <p:nvSpPr>
          <p:cNvPr id="17" name="TextBox 16">
            <a:extLst>
              <a:ext uri="{FF2B5EF4-FFF2-40B4-BE49-F238E27FC236}">
                <a16:creationId xmlns:a16="http://schemas.microsoft.com/office/drawing/2014/main" id="{DA1ED1A3-39FD-E5D2-C423-602F1DB7F391}"/>
              </a:ext>
            </a:extLst>
          </p:cNvPr>
          <p:cNvSpPr txBox="1"/>
          <p:nvPr/>
        </p:nvSpPr>
        <p:spPr>
          <a:xfrm>
            <a:off x="7602071" y="1210234"/>
            <a:ext cx="3944470" cy="3139321"/>
          </a:xfrm>
          <a:prstGeom prst="rect">
            <a:avLst/>
          </a:prstGeom>
          <a:noFill/>
        </p:spPr>
        <p:txBody>
          <a:bodyPr wrap="square" rtlCol="0">
            <a:spAutoFit/>
          </a:bodyPr>
          <a:lstStyle/>
          <a:p>
            <a:r>
              <a:rPr lang="en-US" dirty="0"/>
              <a:t>Here we are rendering all the resources as cards , all data being fetched using API’s. We are implementing sort functionality based on factors like user ratings, prices low to high and high to low as per the preference of the ser and in filters we are providing filters for paid and free resources both separated and also an additional filter if the user wishes to search resources based on the uploading institution.</a:t>
            </a:r>
          </a:p>
        </p:txBody>
      </p:sp>
      <p:pic>
        <p:nvPicPr>
          <p:cNvPr id="19" name="Picture 18">
            <a:extLst>
              <a:ext uri="{FF2B5EF4-FFF2-40B4-BE49-F238E27FC236}">
                <a16:creationId xmlns:a16="http://schemas.microsoft.com/office/drawing/2014/main" id="{ACFE1B56-186E-5040-14F7-A5961FD5451C}"/>
              </a:ext>
            </a:extLst>
          </p:cNvPr>
          <p:cNvPicPr>
            <a:picLocks noChangeAspect="1"/>
          </p:cNvPicPr>
          <p:nvPr/>
        </p:nvPicPr>
        <p:blipFill>
          <a:blip r:embed="rId2"/>
          <a:stretch>
            <a:fillRect/>
          </a:stretch>
        </p:blipFill>
        <p:spPr>
          <a:xfrm>
            <a:off x="128033" y="968189"/>
            <a:ext cx="6676179" cy="3139322"/>
          </a:xfrm>
          <a:prstGeom prst="rect">
            <a:avLst/>
          </a:prstGeom>
        </p:spPr>
      </p:pic>
      <p:pic>
        <p:nvPicPr>
          <p:cNvPr id="21" name="Picture 20">
            <a:extLst>
              <a:ext uri="{FF2B5EF4-FFF2-40B4-BE49-F238E27FC236}">
                <a16:creationId xmlns:a16="http://schemas.microsoft.com/office/drawing/2014/main" id="{9CA36FE7-DCEF-6220-52DC-681A2DA46AAD}"/>
              </a:ext>
            </a:extLst>
          </p:cNvPr>
          <p:cNvPicPr>
            <a:picLocks noChangeAspect="1"/>
          </p:cNvPicPr>
          <p:nvPr/>
        </p:nvPicPr>
        <p:blipFill>
          <a:blip r:embed="rId3"/>
          <a:stretch>
            <a:fillRect/>
          </a:stretch>
        </p:blipFill>
        <p:spPr>
          <a:xfrm>
            <a:off x="128033" y="4349554"/>
            <a:ext cx="5663167" cy="2436097"/>
          </a:xfrm>
          <a:prstGeom prst="rect">
            <a:avLst/>
          </a:prstGeom>
        </p:spPr>
      </p:pic>
      <p:pic>
        <p:nvPicPr>
          <p:cNvPr id="23" name="Picture 22">
            <a:extLst>
              <a:ext uri="{FF2B5EF4-FFF2-40B4-BE49-F238E27FC236}">
                <a16:creationId xmlns:a16="http://schemas.microsoft.com/office/drawing/2014/main" id="{ADE4C6DC-20B7-56BF-283C-59BE2DD1EE8F}"/>
              </a:ext>
            </a:extLst>
          </p:cNvPr>
          <p:cNvPicPr>
            <a:picLocks noChangeAspect="1"/>
          </p:cNvPicPr>
          <p:nvPr/>
        </p:nvPicPr>
        <p:blipFill>
          <a:blip r:embed="rId4"/>
          <a:stretch>
            <a:fillRect/>
          </a:stretch>
        </p:blipFill>
        <p:spPr>
          <a:xfrm>
            <a:off x="6320118" y="4460567"/>
            <a:ext cx="5663167" cy="2325084"/>
          </a:xfrm>
          <a:prstGeom prst="rect">
            <a:avLst/>
          </a:prstGeom>
        </p:spPr>
      </p:pic>
    </p:spTree>
    <p:extLst>
      <p:ext uri="{BB962C8B-B14F-4D97-AF65-F5344CB8AC3E}">
        <p14:creationId xmlns:p14="http://schemas.microsoft.com/office/powerpoint/2010/main" val="4247732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Features Made for 3</a:t>
            </a:r>
            <a:r>
              <a:rPr lang="en-US" sz="4500" b="1" baseline="30000" dirty="0">
                <a:solidFill>
                  <a:schemeClr val="bg2"/>
                </a:solidFill>
                <a:latin typeface="Oswald" panose="02000303000000000000" pitchFamily="2" charset="0"/>
              </a:rPr>
              <a:t>rd</a:t>
            </a:r>
            <a:r>
              <a:rPr lang="en-US" sz="4500" b="1" dirty="0">
                <a:solidFill>
                  <a:schemeClr val="bg2"/>
                </a:solidFill>
                <a:latin typeface="Oswald" panose="02000303000000000000" pitchFamily="2" charset="0"/>
              </a:rPr>
              <a:t> Pitch</a:t>
            </a:r>
          </a:p>
        </p:txBody>
      </p:sp>
      <p:grpSp>
        <p:nvGrpSpPr>
          <p:cNvPr id="36" name="Group 35">
            <a:extLst>
              <a:ext uri="{FF2B5EF4-FFF2-40B4-BE49-F238E27FC236}">
                <a16:creationId xmlns:a16="http://schemas.microsoft.com/office/drawing/2014/main" id="{2DAE0786-A5D1-4C73-89EF-7EF209EDD72C}"/>
              </a:ext>
            </a:extLst>
          </p:cNvPr>
          <p:cNvGrpSpPr/>
          <p:nvPr/>
        </p:nvGrpSpPr>
        <p:grpSpPr>
          <a:xfrm>
            <a:off x="4078614" y="2540000"/>
            <a:ext cx="4034772" cy="3666446"/>
            <a:chOff x="7051675" y="2465388"/>
            <a:chExt cx="4191000" cy="3808412"/>
          </a:xfrm>
        </p:grpSpPr>
        <p:sp>
          <p:nvSpPr>
            <p:cNvPr id="37" name="Freeform 5">
              <a:extLst>
                <a:ext uri="{FF2B5EF4-FFF2-40B4-BE49-F238E27FC236}">
                  <a16:creationId xmlns:a16="http://schemas.microsoft.com/office/drawing/2014/main" id="{B7FF0171-C6E9-4E9F-A70B-D331CB830644}"/>
                </a:ext>
              </a:extLst>
            </p:cNvPr>
            <p:cNvSpPr>
              <a:spLocks noEditPoints="1"/>
            </p:cNvSpPr>
            <p:nvPr/>
          </p:nvSpPr>
          <p:spPr bwMode="auto">
            <a:xfrm>
              <a:off x="8342313" y="2949575"/>
              <a:ext cx="844550" cy="842962"/>
            </a:xfrm>
            <a:custGeom>
              <a:avLst/>
              <a:gdLst>
                <a:gd name="T0" fmla="*/ 279 w 279"/>
                <a:gd name="T1" fmla="*/ 24 h 279"/>
                <a:gd name="T2" fmla="*/ 255 w 279"/>
                <a:gd name="T3" fmla="*/ 0 h 279"/>
                <a:gd name="T4" fmla="*/ 0 w 279"/>
                <a:gd name="T5" fmla="*/ 255 h 279"/>
                <a:gd name="T6" fmla="*/ 24 w 279"/>
                <a:gd name="T7" fmla="*/ 279 h 279"/>
                <a:gd name="T8" fmla="*/ 49 w 279"/>
                <a:gd name="T9" fmla="*/ 255 h 279"/>
                <a:gd name="T10" fmla="*/ 255 w 279"/>
                <a:gd name="T11" fmla="*/ 48 h 279"/>
                <a:gd name="T12" fmla="*/ 279 w 279"/>
                <a:gd name="T13" fmla="*/ 24 h 279"/>
                <a:gd name="T14" fmla="*/ 279 w 279"/>
                <a:gd name="T15" fmla="*/ 24 h 279"/>
                <a:gd name="T16" fmla="*/ 279 w 279"/>
                <a:gd name="T17" fmla="*/ 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79">
                  <a:moveTo>
                    <a:pt x="279" y="24"/>
                  </a:moveTo>
                  <a:cubicBezTo>
                    <a:pt x="279" y="10"/>
                    <a:pt x="268" y="0"/>
                    <a:pt x="255" y="0"/>
                  </a:cubicBezTo>
                  <a:cubicBezTo>
                    <a:pt x="114" y="0"/>
                    <a:pt x="0" y="114"/>
                    <a:pt x="0" y="255"/>
                  </a:cubicBezTo>
                  <a:cubicBezTo>
                    <a:pt x="0" y="268"/>
                    <a:pt x="11" y="279"/>
                    <a:pt x="24" y="279"/>
                  </a:cubicBezTo>
                  <a:cubicBezTo>
                    <a:pt x="38" y="279"/>
                    <a:pt x="49" y="268"/>
                    <a:pt x="49" y="255"/>
                  </a:cubicBezTo>
                  <a:cubicBezTo>
                    <a:pt x="49" y="141"/>
                    <a:pt x="141" y="48"/>
                    <a:pt x="255" y="48"/>
                  </a:cubicBezTo>
                  <a:cubicBezTo>
                    <a:pt x="268" y="48"/>
                    <a:pt x="279" y="37"/>
                    <a:pt x="279" y="24"/>
                  </a:cubicBezTo>
                  <a:close/>
                  <a:moveTo>
                    <a:pt x="279" y="24"/>
                  </a:moveTo>
                  <a:cubicBezTo>
                    <a:pt x="279" y="24"/>
                    <a:pt x="279" y="24"/>
                    <a:pt x="279" y="2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E1CA9568-0CC1-483D-A522-63F8BAC20016}"/>
                </a:ext>
              </a:extLst>
            </p:cNvPr>
            <p:cNvSpPr>
              <a:spLocks noEditPoints="1"/>
            </p:cNvSpPr>
            <p:nvPr/>
          </p:nvSpPr>
          <p:spPr bwMode="auto">
            <a:xfrm>
              <a:off x="8032750" y="2589213"/>
              <a:ext cx="2259013" cy="2597150"/>
            </a:xfrm>
            <a:custGeom>
              <a:avLst/>
              <a:gdLst>
                <a:gd name="T0" fmla="*/ 0 w 746"/>
                <a:gd name="T1" fmla="*/ 374 h 859"/>
                <a:gd name="T2" fmla="*/ 78 w 746"/>
                <a:gd name="T3" fmla="*/ 602 h 859"/>
                <a:gd name="T4" fmla="*/ 79 w 746"/>
                <a:gd name="T5" fmla="*/ 603 h 859"/>
                <a:gd name="T6" fmla="*/ 159 w 746"/>
                <a:gd name="T7" fmla="*/ 821 h 859"/>
                <a:gd name="T8" fmla="*/ 170 w 746"/>
                <a:gd name="T9" fmla="*/ 853 h 859"/>
                <a:gd name="T10" fmla="*/ 181 w 746"/>
                <a:gd name="T11" fmla="*/ 856 h 859"/>
                <a:gd name="T12" fmla="*/ 203 w 746"/>
                <a:gd name="T13" fmla="*/ 842 h 859"/>
                <a:gd name="T14" fmla="*/ 117 w 746"/>
                <a:gd name="T15" fmla="*/ 572 h 859"/>
                <a:gd name="T16" fmla="*/ 115 w 746"/>
                <a:gd name="T17" fmla="*/ 570 h 859"/>
                <a:gd name="T18" fmla="*/ 49 w 746"/>
                <a:gd name="T19" fmla="*/ 374 h 859"/>
                <a:gd name="T20" fmla="*/ 373 w 746"/>
                <a:gd name="T21" fmla="*/ 49 h 859"/>
                <a:gd name="T22" fmla="*/ 697 w 746"/>
                <a:gd name="T23" fmla="*/ 374 h 859"/>
                <a:gd name="T24" fmla="*/ 630 w 746"/>
                <a:gd name="T25" fmla="*/ 572 h 859"/>
                <a:gd name="T26" fmla="*/ 545 w 746"/>
                <a:gd name="T27" fmla="*/ 842 h 859"/>
                <a:gd name="T28" fmla="*/ 577 w 746"/>
                <a:gd name="T29" fmla="*/ 853 h 859"/>
                <a:gd name="T30" fmla="*/ 589 w 746"/>
                <a:gd name="T31" fmla="*/ 822 h 859"/>
                <a:gd name="T32" fmla="*/ 669 w 746"/>
                <a:gd name="T33" fmla="*/ 601 h 859"/>
                <a:gd name="T34" fmla="*/ 746 w 746"/>
                <a:gd name="T35" fmla="*/ 374 h 859"/>
                <a:gd name="T36" fmla="*/ 373 w 746"/>
                <a:gd name="T37" fmla="*/ 0 h 859"/>
                <a:gd name="T38" fmla="*/ 0 w 746"/>
                <a:gd name="T39" fmla="*/ 374 h 859"/>
                <a:gd name="T40" fmla="*/ 0 w 746"/>
                <a:gd name="T41" fmla="*/ 374 h 859"/>
                <a:gd name="T42" fmla="*/ 0 w 746"/>
                <a:gd name="T43" fmla="*/ 37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6" h="859">
                  <a:moveTo>
                    <a:pt x="0" y="374"/>
                  </a:moveTo>
                  <a:cubicBezTo>
                    <a:pt x="0" y="457"/>
                    <a:pt x="27" y="536"/>
                    <a:pt x="78" y="602"/>
                  </a:cubicBezTo>
                  <a:cubicBezTo>
                    <a:pt x="78" y="602"/>
                    <a:pt x="78" y="602"/>
                    <a:pt x="79" y="603"/>
                  </a:cubicBezTo>
                  <a:cubicBezTo>
                    <a:pt x="185" y="751"/>
                    <a:pt x="159" y="821"/>
                    <a:pt x="159" y="821"/>
                  </a:cubicBezTo>
                  <a:cubicBezTo>
                    <a:pt x="153" y="833"/>
                    <a:pt x="158" y="848"/>
                    <a:pt x="170" y="853"/>
                  </a:cubicBezTo>
                  <a:cubicBezTo>
                    <a:pt x="174" y="855"/>
                    <a:pt x="177" y="856"/>
                    <a:pt x="181" y="856"/>
                  </a:cubicBezTo>
                  <a:cubicBezTo>
                    <a:pt x="190" y="856"/>
                    <a:pt x="199" y="851"/>
                    <a:pt x="203" y="842"/>
                  </a:cubicBezTo>
                  <a:cubicBezTo>
                    <a:pt x="207" y="832"/>
                    <a:pt x="242" y="745"/>
                    <a:pt x="117" y="572"/>
                  </a:cubicBezTo>
                  <a:cubicBezTo>
                    <a:pt x="116" y="572"/>
                    <a:pt x="116" y="571"/>
                    <a:pt x="115" y="570"/>
                  </a:cubicBezTo>
                  <a:cubicBezTo>
                    <a:pt x="72" y="514"/>
                    <a:pt x="49" y="445"/>
                    <a:pt x="49" y="374"/>
                  </a:cubicBezTo>
                  <a:cubicBezTo>
                    <a:pt x="49" y="195"/>
                    <a:pt x="194" y="49"/>
                    <a:pt x="373" y="49"/>
                  </a:cubicBezTo>
                  <a:cubicBezTo>
                    <a:pt x="552" y="49"/>
                    <a:pt x="697" y="195"/>
                    <a:pt x="697" y="374"/>
                  </a:cubicBezTo>
                  <a:cubicBezTo>
                    <a:pt x="697" y="446"/>
                    <a:pt x="674" y="514"/>
                    <a:pt x="630" y="572"/>
                  </a:cubicBezTo>
                  <a:cubicBezTo>
                    <a:pt x="505" y="744"/>
                    <a:pt x="541" y="832"/>
                    <a:pt x="545" y="842"/>
                  </a:cubicBezTo>
                  <a:cubicBezTo>
                    <a:pt x="551" y="854"/>
                    <a:pt x="565" y="859"/>
                    <a:pt x="577" y="853"/>
                  </a:cubicBezTo>
                  <a:cubicBezTo>
                    <a:pt x="589" y="848"/>
                    <a:pt x="595" y="834"/>
                    <a:pt x="589" y="822"/>
                  </a:cubicBezTo>
                  <a:cubicBezTo>
                    <a:pt x="589" y="821"/>
                    <a:pt x="561" y="749"/>
                    <a:pt x="669" y="601"/>
                  </a:cubicBezTo>
                  <a:cubicBezTo>
                    <a:pt x="719" y="535"/>
                    <a:pt x="746" y="457"/>
                    <a:pt x="746" y="374"/>
                  </a:cubicBezTo>
                  <a:cubicBezTo>
                    <a:pt x="746" y="168"/>
                    <a:pt x="578" y="0"/>
                    <a:pt x="373" y="0"/>
                  </a:cubicBezTo>
                  <a:cubicBezTo>
                    <a:pt x="167" y="0"/>
                    <a:pt x="0" y="168"/>
                    <a:pt x="0" y="374"/>
                  </a:cubicBezTo>
                  <a:close/>
                  <a:moveTo>
                    <a:pt x="0" y="374"/>
                  </a:moveTo>
                  <a:cubicBezTo>
                    <a:pt x="0" y="374"/>
                    <a:pt x="0" y="374"/>
                    <a:pt x="0" y="37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4F3C72D1-33F5-45C7-812F-918479733F4E}"/>
                </a:ext>
              </a:extLst>
            </p:cNvPr>
            <p:cNvSpPr>
              <a:spLocks noEditPoints="1"/>
            </p:cNvSpPr>
            <p:nvPr/>
          </p:nvSpPr>
          <p:spPr bwMode="auto">
            <a:xfrm>
              <a:off x="8462963" y="5216525"/>
              <a:ext cx="1357313" cy="422275"/>
            </a:xfrm>
            <a:custGeom>
              <a:avLst/>
              <a:gdLst>
                <a:gd name="T0" fmla="*/ 448 w 448"/>
                <a:gd name="T1" fmla="*/ 80 h 140"/>
                <a:gd name="T2" fmla="*/ 448 w 448"/>
                <a:gd name="T3" fmla="*/ 60 h 140"/>
                <a:gd name="T4" fmla="*/ 388 w 448"/>
                <a:gd name="T5" fmla="*/ 0 h 140"/>
                <a:gd name="T6" fmla="*/ 60 w 448"/>
                <a:gd name="T7" fmla="*/ 0 h 140"/>
                <a:gd name="T8" fmla="*/ 0 w 448"/>
                <a:gd name="T9" fmla="*/ 60 h 140"/>
                <a:gd name="T10" fmla="*/ 0 w 448"/>
                <a:gd name="T11" fmla="*/ 80 h 140"/>
                <a:gd name="T12" fmla="*/ 60 w 448"/>
                <a:gd name="T13" fmla="*/ 140 h 140"/>
                <a:gd name="T14" fmla="*/ 388 w 448"/>
                <a:gd name="T15" fmla="*/ 140 h 140"/>
                <a:gd name="T16" fmla="*/ 448 w 448"/>
                <a:gd name="T17" fmla="*/ 80 h 140"/>
                <a:gd name="T18" fmla="*/ 49 w 448"/>
                <a:gd name="T19" fmla="*/ 80 h 140"/>
                <a:gd name="T20" fmla="*/ 49 w 448"/>
                <a:gd name="T21" fmla="*/ 60 h 140"/>
                <a:gd name="T22" fmla="*/ 60 w 448"/>
                <a:gd name="T23" fmla="*/ 49 h 140"/>
                <a:gd name="T24" fmla="*/ 388 w 448"/>
                <a:gd name="T25" fmla="*/ 49 h 140"/>
                <a:gd name="T26" fmla="*/ 399 w 448"/>
                <a:gd name="T27" fmla="*/ 60 h 140"/>
                <a:gd name="T28" fmla="*/ 399 w 448"/>
                <a:gd name="T29" fmla="*/ 80 h 140"/>
                <a:gd name="T30" fmla="*/ 388 w 448"/>
                <a:gd name="T31" fmla="*/ 91 h 140"/>
                <a:gd name="T32" fmla="*/ 60 w 448"/>
                <a:gd name="T33" fmla="*/ 91 h 140"/>
                <a:gd name="T34" fmla="*/ 49 w 448"/>
                <a:gd name="T35" fmla="*/ 80 h 140"/>
                <a:gd name="T36" fmla="*/ 49 w 448"/>
                <a:gd name="T37" fmla="*/ 80 h 140"/>
                <a:gd name="T38" fmla="*/ 49 w 448"/>
                <a:gd name="T39"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140">
                  <a:moveTo>
                    <a:pt x="448" y="80"/>
                  </a:moveTo>
                  <a:cubicBezTo>
                    <a:pt x="448" y="60"/>
                    <a:pt x="448" y="60"/>
                    <a:pt x="448" y="60"/>
                  </a:cubicBezTo>
                  <a:cubicBezTo>
                    <a:pt x="448" y="27"/>
                    <a:pt x="421" y="0"/>
                    <a:pt x="388" y="0"/>
                  </a:cubicBezTo>
                  <a:cubicBezTo>
                    <a:pt x="60" y="0"/>
                    <a:pt x="60" y="0"/>
                    <a:pt x="60" y="0"/>
                  </a:cubicBezTo>
                  <a:cubicBezTo>
                    <a:pt x="27" y="0"/>
                    <a:pt x="0" y="27"/>
                    <a:pt x="0" y="60"/>
                  </a:cubicBezTo>
                  <a:cubicBezTo>
                    <a:pt x="0" y="80"/>
                    <a:pt x="0" y="80"/>
                    <a:pt x="0" y="80"/>
                  </a:cubicBezTo>
                  <a:cubicBezTo>
                    <a:pt x="0" y="113"/>
                    <a:pt x="27" y="140"/>
                    <a:pt x="60" y="140"/>
                  </a:cubicBezTo>
                  <a:cubicBezTo>
                    <a:pt x="388" y="140"/>
                    <a:pt x="388" y="140"/>
                    <a:pt x="388" y="140"/>
                  </a:cubicBezTo>
                  <a:cubicBezTo>
                    <a:pt x="421" y="140"/>
                    <a:pt x="448" y="113"/>
                    <a:pt x="448" y="80"/>
                  </a:cubicBezTo>
                  <a:close/>
                  <a:moveTo>
                    <a:pt x="49" y="80"/>
                  </a:moveTo>
                  <a:cubicBezTo>
                    <a:pt x="49" y="60"/>
                    <a:pt x="49" y="60"/>
                    <a:pt x="49" y="60"/>
                  </a:cubicBezTo>
                  <a:cubicBezTo>
                    <a:pt x="49" y="54"/>
                    <a:pt x="54" y="49"/>
                    <a:pt x="60" y="49"/>
                  </a:cubicBezTo>
                  <a:cubicBezTo>
                    <a:pt x="388" y="49"/>
                    <a:pt x="388" y="49"/>
                    <a:pt x="388" y="49"/>
                  </a:cubicBezTo>
                  <a:cubicBezTo>
                    <a:pt x="394" y="49"/>
                    <a:pt x="399" y="54"/>
                    <a:pt x="399" y="60"/>
                  </a:cubicBezTo>
                  <a:cubicBezTo>
                    <a:pt x="399" y="80"/>
                    <a:pt x="399" y="80"/>
                    <a:pt x="399" y="80"/>
                  </a:cubicBezTo>
                  <a:cubicBezTo>
                    <a:pt x="399" y="87"/>
                    <a:pt x="394" y="91"/>
                    <a:pt x="388" y="91"/>
                  </a:cubicBezTo>
                  <a:cubicBezTo>
                    <a:pt x="60" y="91"/>
                    <a:pt x="60" y="91"/>
                    <a:pt x="60" y="91"/>
                  </a:cubicBezTo>
                  <a:cubicBezTo>
                    <a:pt x="54" y="91"/>
                    <a:pt x="49" y="87"/>
                    <a:pt x="49" y="80"/>
                  </a:cubicBezTo>
                  <a:close/>
                  <a:moveTo>
                    <a:pt x="49" y="80"/>
                  </a:moveTo>
                  <a:cubicBezTo>
                    <a:pt x="49" y="80"/>
                    <a:pt x="49" y="80"/>
                    <a:pt x="49" y="8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
              <a:extLst>
                <a:ext uri="{FF2B5EF4-FFF2-40B4-BE49-F238E27FC236}">
                  <a16:creationId xmlns:a16="http://schemas.microsoft.com/office/drawing/2014/main" id="{F3E79280-866C-4BEA-AC80-CF5D67C212D1}"/>
                </a:ext>
              </a:extLst>
            </p:cNvPr>
            <p:cNvSpPr>
              <a:spLocks noEditPoints="1"/>
            </p:cNvSpPr>
            <p:nvPr/>
          </p:nvSpPr>
          <p:spPr bwMode="auto">
            <a:xfrm>
              <a:off x="8689975" y="5751513"/>
              <a:ext cx="944563" cy="522287"/>
            </a:xfrm>
            <a:custGeom>
              <a:avLst/>
              <a:gdLst>
                <a:gd name="T0" fmla="*/ 25 w 312"/>
                <a:gd name="T1" fmla="*/ 0 h 173"/>
                <a:gd name="T2" fmla="*/ 0 w 312"/>
                <a:gd name="T3" fmla="*/ 24 h 173"/>
                <a:gd name="T4" fmla="*/ 0 w 312"/>
                <a:gd name="T5" fmla="*/ 89 h 173"/>
                <a:gd name="T6" fmla="*/ 15 w 312"/>
                <a:gd name="T7" fmla="*/ 111 h 173"/>
                <a:gd name="T8" fmla="*/ 146 w 312"/>
                <a:gd name="T9" fmla="*/ 171 h 173"/>
                <a:gd name="T10" fmla="*/ 156 w 312"/>
                <a:gd name="T11" fmla="*/ 173 h 173"/>
                <a:gd name="T12" fmla="*/ 166 w 312"/>
                <a:gd name="T13" fmla="*/ 171 h 173"/>
                <a:gd name="T14" fmla="*/ 298 w 312"/>
                <a:gd name="T15" fmla="*/ 109 h 173"/>
                <a:gd name="T16" fmla="*/ 312 w 312"/>
                <a:gd name="T17" fmla="*/ 86 h 173"/>
                <a:gd name="T18" fmla="*/ 312 w 312"/>
                <a:gd name="T19" fmla="*/ 24 h 173"/>
                <a:gd name="T20" fmla="*/ 287 w 312"/>
                <a:gd name="T21" fmla="*/ 0 h 173"/>
                <a:gd name="T22" fmla="*/ 263 w 312"/>
                <a:gd name="T23" fmla="*/ 24 h 173"/>
                <a:gd name="T24" fmla="*/ 263 w 312"/>
                <a:gd name="T25" fmla="*/ 71 h 173"/>
                <a:gd name="T26" fmla="*/ 156 w 312"/>
                <a:gd name="T27" fmla="*/ 122 h 173"/>
                <a:gd name="T28" fmla="*/ 49 w 312"/>
                <a:gd name="T29" fmla="*/ 73 h 173"/>
                <a:gd name="T30" fmla="*/ 49 w 312"/>
                <a:gd name="T31" fmla="*/ 24 h 173"/>
                <a:gd name="T32" fmla="*/ 25 w 312"/>
                <a:gd name="T33" fmla="*/ 0 h 173"/>
                <a:gd name="T34" fmla="*/ 25 w 312"/>
                <a:gd name="T35" fmla="*/ 0 h 173"/>
                <a:gd name="T36" fmla="*/ 25 w 312"/>
                <a:gd name="T3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73">
                  <a:moveTo>
                    <a:pt x="25" y="0"/>
                  </a:moveTo>
                  <a:cubicBezTo>
                    <a:pt x="11" y="0"/>
                    <a:pt x="0" y="11"/>
                    <a:pt x="0" y="24"/>
                  </a:cubicBezTo>
                  <a:cubicBezTo>
                    <a:pt x="0" y="89"/>
                    <a:pt x="0" y="89"/>
                    <a:pt x="0" y="89"/>
                  </a:cubicBezTo>
                  <a:cubicBezTo>
                    <a:pt x="0" y="98"/>
                    <a:pt x="6" y="107"/>
                    <a:pt x="15" y="111"/>
                  </a:cubicBezTo>
                  <a:cubicBezTo>
                    <a:pt x="146" y="171"/>
                    <a:pt x="146" y="171"/>
                    <a:pt x="146" y="171"/>
                  </a:cubicBezTo>
                  <a:cubicBezTo>
                    <a:pt x="149" y="172"/>
                    <a:pt x="152" y="173"/>
                    <a:pt x="156" y="173"/>
                  </a:cubicBezTo>
                  <a:cubicBezTo>
                    <a:pt x="159" y="173"/>
                    <a:pt x="163" y="172"/>
                    <a:pt x="166" y="171"/>
                  </a:cubicBezTo>
                  <a:cubicBezTo>
                    <a:pt x="298" y="109"/>
                    <a:pt x="298" y="109"/>
                    <a:pt x="298" y="109"/>
                  </a:cubicBezTo>
                  <a:cubicBezTo>
                    <a:pt x="306" y="105"/>
                    <a:pt x="312" y="96"/>
                    <a:pt x="312" y="86"/>
                  </a:cubicBezTo>
                  <a:cubicBezTo>
                    <a:pt x="312" y="24"/>
                    <a:pt x="312" y="24"/>
                    <a:pt x="312" y="24"/>
                  </a:cubicBezTo>
                  <a:cubicBezTo>
                    <a:pt x="312" y="11"/>
                    <a:pt x="301" y="0"/>
                    <a:pt x="287" y="0"/>
                  </a:cubicBezTo>
                  <a:cubicBezTo>
                    <a:pt x="274" y="0"/>
                    <a:pt x="263" y="11"/>
                    <a:pt x="263" y="24"/>
                  </a:cubicBezTo>
                  <a:cubicBezTo>
                    <a:pt x="263" y="71"/>
                    <a:pt x="263" y="71"/>
                    <a:pt x="263" y="71"/>
                  </a:cubicBezTo>
                  <a:cubicBezTo>
                    <a:pt x="156" y="122"/>
                    <a:pt x="156" y="122"/>
                    <a:pt x="156" y="122"/>
                  </a:cubicBezTo>
                  <a:cubicBezTo>
                    <a:pt x="49" y="73"/>
                    <a:pt x="49" y="73"/>
                    <a:pt x="49" y="73"/>
                  </a:cubicBezTo>
                  <a:cubicBezTo>
                    <a:pt x="49" y="24"/>
                    <a:pt x="49" y="24"/>
                    <a:pt x="49" y="24"/>
                  </a:cubicBezTo>
                  <a:cubicBezTo>
                    <a:pt x="49" y="11"/>
                    <a:pt x="38" y="0"/>
                    <a:pt x="25" y="0"/>
                  </a:cubicBezTo>
                  <a:close/>
                  <a:moveTo>
                    <a:pt x="25" y="0"/>
                  </a:moveTo>
                  <a:cubicBezTo>
                    <a:pt x="25" y="0"/>
                    <a:pt x="25" y="0"/>
                    <a:pt x="25"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a16="http://schemas.microsoft.com/office/drawing/2014/main" id="{B2CDAE0B-F1AA-4BCB-86D5-064E818EA870}"/>
                </a:ext>
              </a:extLst>
            </p:cNvPr>
            <p:cNvSpPr>
              <a:spLocks noEditPoints="1"/>
            </p:cNvSpPr>
            <p:nvPr/>
          </p:nvSpPr>
          <p:spPr bwMode="auto">
            <a:xfrm>
              <a:off x="10237788" y="4554538"/>
              <a:ext cx="665163" cy="522287"/>
            </a:xfrm>
            <a:custGeom>
              <a:avLst/>
              <a:gdLst>
                <a:gd name="T0" fmla="*/ 212 w 220"/>
                <a:gd name="T1" fmla="*/ 163 h 173"/>
                <a:gd name="T2" fmla="*/ 207 w 220"/>
                <a:gd name="T3" fmla="*/ 129 h 173"/>
                <a:gd name="T4" fmla="*/ 41 w 220"/>
                <a:gd name="T5" fmla="*/ 8 h 173"/>
                <a:gd name="T6" fmla="*/ 7 w 220"/>
                <a:gd name="T7" fmla="*/ 13 h 173"/>
                <a:gd name="T8" fmla="*/ 13 w 220"/>
                <a:gd name="T9" fmla="*/ 47 h 173"/>
                <a:gd name="T10" fmla="*/ 178 w 220"/>
                <a:gd name="T11" fmla="*/ 168 h 173"/>
                <a:gd name="T12" fmla="*/ 192 w 220"/>
                <a:gd name="T13" fmla="*/ 173 h 173"/>
                <a:gd name="T14" fmla="*/ 212 w 220"/>
                <a:gd name="T15" fmla="*/ 163 h 173"/>
                <a:gd name="T16" fmla="*/ 212 w 220"/>
                <a:gd name="T17" fmla="*/ 163 h 173"/>
                <a:gd name="T18" fmla="*/ 212 w 220"/>
                <a:gd name="T19"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73">
                  <a:moveTo>
                    <a:pt x="212" y="163"/>
                  </a:moveTo>
                  <a:cubicBezTo>
                    <a:pt x="220" y="153"/>
                    <a:pt x="217" y="137"/>
                    <a:pt x="207" y="129"/>
                  </a:cubicBezTo>
                  <a:cubicBezTo>
                    <a:pt x="41" y="8"/>
                    <a:pt x="41" y="8"/>
                    <a:pt x="41" y="8"/>
                  </a:cubicBezTo>
                  <a:cubicBezTo>
                    <a:pt x="31" y="0"/>
                    <a:pt x="15" y="2"/>
                    <a:pt x="7" y="13"/>
                  </a:cubicBezTo>
                  <a:cubicBezTo>
                    <a:pt x="0" y="24"/>
                    <a:pt x="2" y="39"/>
                    <a:pt x="13" y="47"/>
                  </a:cubicBezTo>
                  <a:cubicBezTo>
                    <a:pt x="178" y="168"/>
                    <a:pt x="178" y="168"/>
                    <a:pt x="178" y="168"/>
                  </a:cubicBezTo>
                  <a:cubicBezTo>
                    <a:pt x="182" y="172"/>
                    <a:pt x="187" y="173"/>
                    <a:pt x="192" y="173"/>
                  </a:cubicBezTo>
                  <a:cubicBezTo>
                    <a:pt x="200" y="173"/>
                    <a:pt x="207" y="170"/>
                    <a:pt x="212" y="163"/>
                  </a:cubicBezTo>
                  <a:close/>
                  <a:moveTo>
                    <a:pt x="212" y="163"/>
                  </a:moveTo>
                  <a:cubicBezTo>
                    <a:pt x="212" y="163"/>
                    <a:pt x="212" y="163"/>
                    <a:pt x="212" y="163"/>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B54C5DC3-377A-4FE2-A064-BC1F200AB5B9}"/>
                </a:ext>
              </a:extLst>
            </p:cNvPr>
            <p:cNvSpPr>
              <a:spLocks noEditPoints="1"/>
            </p:cNvSpPr>
            <p:nvPr/>
          </p:nvSpPr>
          <p:spPr bwMode="auto">
            <a:xfrm>
              <a:off x="7400925" y="2465388"/>
              <a:ext cx="677863" cy="531812"/>
            </a:xfrm>
            <a:custGeom>
              <a:avLst/>
              <a:gdLst>
                <a:gd name="T0" fmla="*/ 181 w 224"/>
                <a:gd name="T1" fmla="*/ 171 h 176"/>
                <a:gd name="T2" fmla="*/ 196 w 224"/>
                <a:gd name="T3" fmla="*/ 176 h 176"/>
                <a:gd name="T4" fmla="*/ 216 w 224"/>
                <a:gd name="T5" fmla="*/ 166 h 176"/>
                <a:gd name="T6" fmla="*/ 210 w 224"/>
                <a:gd name="T7" fmla="*/ 132 h 176"/>
                <a:gd name="T8" fmla="*/ 42 w 224"/>
                <a:gd name="T9" fmla="*/ 8 h 176"/>
                <a:gd name="T10" fmla="*/ 8 w 224"/>
                <a:gd name="T11" fmla="*/ 13 h 176"/>
                <a:gd name="T12" fmla="*/ 13 w 224"/>
                <a:gd name="T13" fmla="*/ 47 h 176"/>
                <a:gd name="T14" fmla="*/ 181 w 224"/>
                <a:gd name="T15" fmla="*/ 171 h 176"/>
                <a:gd name="T16" fmla="*/ 181 w 224"/>
                <a:gd name="T17" fmla="*/ 171 h 176"/>
                <a:gd name="T18" fmla="*/ 181 w 224"/>
                <a:gd name="T19" fmla="*/ 17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76">
                  <a:moveTo>
                    <a:pt x="181" y="171"/>
                  </a:moveTo>
                  <a:cubicBezTo>
                    <a:pt x="186" y="175"/>
                    <a:pt x="191" y="176"/>
                    <a:pt x="196" y="176"/>
                  </a:cubicBezTo>
                  <a:cubicBezTo>
                    <a:pt x="203" y="176"/>
                    <a:pt x="211" y="173"/>
                    <a:pt x="216" y="166"/>
                  </a:cubicBezTo>
                  <a:cubicBezTo>
                    <a:pt x="224" y="155"/>
                    <a:pt x="221" y="140"/>
                    <a:pt x="210" y="132"/>
                  </a:cubicBezTo>
                  <a:cubicBezTo>
                    <a:pt x="42" y="8"/>
                    <a:pt x="42" y="8"/>
                    <a:pt x="42" y="8"/>
                  </a:cubicBezTo>
                  <a:cubicBezTo>
                    <a:pt x="31" y="0"/>
                    <a:pt x="16" y="2"/>
                    <a:pt x="8" y="13"/>
                  </a:cubicBezTo>
                  <a:cubicBezTo>
                    <a:pt x="0" y="24"/>
                    <a:pt x="2" y="39"/>
                    <a:pt x="13" y="47"/>
                  </a:cubicBezTo>
                  <a:lnTo>
                    <a:pt x="181" y="171"/>
                  </a:lnTo>
                  <a:close/>
                  <a:moveTo>
                    <a:pt x="181" y="171"/>
                  </a:moveTo>
                  <a:cubicBezTo>
                    <a:pt x="181" y="171"/>
                    <a:pt x="181" y="171"/>
                    <a:pt x="181" y="171"/>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453D8CFB-446C-4070-B6FA-DB70ABB49627}"/>
                </a:ext>
              </a:extLst>
            </p:cNvPr>
            <p:cNvSpPr>
              <a:spLocks noEditPoints="1"/>
            </p:cNvSpPr>
            <p:nvPr/>
          </p:nvSpPr>
          <p:spPr bwMode="auto">
            <a:xfrm>
              <a:off x="7400925" y="4527550"/>
              <a:ext cx="698500" cy="549275"/>
            </a:xfrm>
            <a:custGeom>
              <a:avLst/>
              <a:gdLst>
                <a:gd name="T0" fmla="*/ 189 w 231"/>
                <a:gd name="T1" fmla="*/ 8 h 182"/>
                <a:gd name="T2" fmla="*/ 13 w 231"/>
                <a:gd name="T3" fmla="*/ 138 h 182"/>
                <a:gd name="T4" fmla="*/ 8 w 231"/>
                <a:gd name="T5" fmla="*/ 172 h 182"/>
                <a:gd name="T6" fmla="*/ 27 w 231"/>
                <a:gd name="T7" fmla="*/ 182 h 182"/>
                <a:gd name="T8" fmla="*/ 42 w 231"/>
                <a:gd name="T9" fmla="*/ 177 h 182"/>
                <a:gd name="T10" fmla="*/ 218 w 231"/>
                <a:gd name="T11" fmla="*/ 47 h 182"/>
                <a:gd name="T12" fmla="*/ 223 w 231"/>
                <a:gd name="T13" fmla="*/ 13 h 182"/>
                <a:gd name="T14" fmla="*/ 189 w 231"/>
                <a:gd name="T15" fmla="*/ 8 h 182"/>
                <a:gd name="T16" fmla="*/ 189 w 231"/>
                <a:gd name="T17" fmla="*/ 8 h 182"/>
                <a:gd name="T18" fmla="*/ 189 w 231"/>
                <a:gd name="T19"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82">
                  <a:moveTo>
                    <a:pt x="189" y="8"/>
                  </a:moveTo>
                  <a:cubicBezTo>
                    <a:pt x="13" y="138"/>
                    <a:pt x="13" y="138"/>
                    <a:pt x="13" y="138"/>
                  </a:cubicBezTo>
                  <a:cubicBezTo>
                    <a:pt x="2" y="146"/>
                    <a:pt x="0" y="162"/>
                    <a:pt x="8" y="172"/>
                  </a:cubicBezTo>
                  <a:cubicBezTo>
                    <a:pt x="12" y="179"/>
                    <a:pt x="20" y="182"/>
                    <a:pt x="27" y="182"/>
                  </a:cubicBezTo>
                  <a:cubicBezTo>
                    <a:pt x="32" y="182"/>
                    <a:pt x="37" y="181"/>
                    <a:pt x="42" y="177"/>
                  </a:cubicBezTo>
                  <a:cubicBezTo>
                    <a:pt x="218" y="47"/>
                    <a:pt x="218" y="47"/>
                    <a:pt x="218" y="47"/>
                  </a:cubicBezTo>
                  <a:cubicBezTo>
                    <a:pt x="229" y="39"/>
                    <a:pt x="231" y="24"/>
                    <a:pt x="223" y="13"/>
                  </a:cubicBezTo>
                  <a:cubicBezTo>
                    <a:pt x="215" y="2"/>
                    <a:pt x="200" y="0"/>
                    <a:pt x="189" y="8"/>
                  </a:cubicBezTo>
                  <a:close/>
                  <a:moveTo>
                    <a:pt x="189" y="8"/>
                  </a:moveTo>
                  <a:cubicBezTo>
                    <a:pt x="189" y="8"/>
                    <a:pt x="189" y="8"/>
                    <a:pt x="189" y="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4BE87A9E-0A8A-4404-9942-4A33176EF3A8}"/>
                </a:ext>
              </a:extLst>
            </p:cNvPr>
            <p:cNvSpPr>
              <a:spLocks noEditPoints="1"/>
            </p:cNvSpPr>
            <p:nvPr/>
          </p:nvSpPr>
          <p:spPr bwMode="auto">
            <a:xfrm>
              <a:off x="10258425" y="2465388"/>
              <a:ext cx="644525" cy="508000"/>
            </a:xfrm>
            <a:custGeom>
              <a:avLst/>
              <a:gdLst>
                <a:gd name="T0" fmla="*/ 13 w 213"/>
                <a:gd name="T1" fmla="*/ 124 h 168"/>
                <a:gd name="T2" fmla="*/ 8 w 213"/>
                <a:gd name="T3" fmla="*/ 158 h 168"/>
                <a:gd name="T4" fmla="*/ 27 w 213"/>
                <a:gd name="T5" fmla="*/ 168 h 168"/>
                <a:gd name="T6" fmla="*/ 42 w 213"/>
                <a:gd name="T7" fmla="*/ 163 h 168"/>
                <a:gd name="T8" fmla="*/ 200 w 213"/>
                <a:gd name="T9" fmla="*/ 47 h 168"/>
                <a:gd name="T10" fmla="*/ 205 w 213"/>
                <a:gd name="T11" fmla="*/ 13 h 168"/>
                <a:gd name="T12" fmla="*/ 171 w 213"/>
                <a:gd name="T13" fmla="*/ 8 h 168"/>
                <a:gd name="T14" fmla="*/ 13 w 213"/>
                <a:gd name="T15" fmla="*/ 124 h 168"/>
                <a:gd name="T16" fmla="*/ 13 w 213"/>
                <a:gd name="T17" fmla="*/ 124 h 168"/>
                <a:gd name="T18" fmla="*/ 13 w 213"/>
                <a:gd name="T19"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168">
                  <a:moveTo>
                    <a:pt x="13" y="124"/>
                  </a:moveTo>
                  <a:cubicBezTo>
                    <a:pt x="2" y="132"/>
                    <a:pt x="0" y="147"/>
                    <a:pt x="8" y="158"/>
                  </a:cubicBezTo>
                  <a:cubicBezTo>
                    <a:pt x="13" y="165"/>
                    <a:pt x="20" y="168"/>
                    <a:pt x="27" y="168"/>
                  </a:cubicBezTo>
                  <a:cubicBezTo>
                    <a:pt x="32" y="168"/>
                    <a:pt x="37" y="167"/>
                    <a:pt x="42" y="163"/>
                  </a:cubicBezTo>
                  <a:cubicBezTo>
                    <a:pt x="200" y="47"/>
                    <a:pt x="200" y="47"/>
                    <a:pt x="200" y="47"/>
                  </a:cubicBezTo>
                  <a:cubicBezTo>
                    <a:pt x="210" y="39"/>
                    <a:pt x="213" y="24"/>
                    <a:pt x="205" y="13"/>
                  </a:cubicBezTo>
                  <a:cubicBezTo>
                    <a:pt x="197" y="2"/>
                    <a:pt x="182" y="0"/>
                    <a:pt x="171" y="8"/>
                  </a:cubicBezTo>
                  <a:lnTo>
                    <a:pt x="13" y="124"/>
                  </a:lnTo>
                  <a:close/>
                  <a:moveTo>
                    <a:pt x="13" y="124"/>
                  </a:moveTo>
                  <a:cubicBezTo>
                    <a:pt x="13" y="124"/>
                    <a:pt x="13" y="124"/>
                    <a:pt x="13" y="12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621AEFF9-BE5E-4FBA-8882-30EEF46B1559}"/>
                </a:ext>
              </a:extLst>
            </p:cNvPr>
            <p:cNvSpPr>
              <a:spLocks noEditPoints="1"/>
            </p:cNvSpPr>
            <p:nvPr/>
          </p:nvSpPr>
          <p:spPr bwMode="auto">
            <a:xfrm>
              <a:off x="10531475" y="3702050"/>
              <a:ext cx="711200" cy="147637"/>
            </a:xfrm>
            <a:custGeom>
              <a:avLst/>
              <a:gdLst>
                <a:gd name="T0" fmla="*/ 210 w 235"/>
                <a:gd name="T1" fmla="*/ 0 h 49"/>
                <a:gd name="T2" fmla="*/ 24 w 235"/>
                <a:gd name="T3" fmla="*/ 0 h 49"/>
                <a:gd name="T4" fmla="*/ 0 w 235"/>
                <a:gd name="T5" fmla="*/ 25 h 49"/>
                <a:gd name="T6" fmla="*/ 24 w 235"/>
                <a:gd name="T7" fmla="*/ 49 h 49"/>
                <a:gd name="T8" fmla="*/ 210 w 235"/>
                <a:gd name="T9" fmla="*/ 49 h 49"/>
                <a:gd name="T10" fmla="*/ 235 w 235"/>
                <a:gd name="T11" fmla="*/ 25 h 49"/>
                <a:gd name="T12" fmla="*/ 210 w 235"/>
                <a:gd name="T13" fmla="*/ 0 h 49"/>
                <a:gd name="T14" fmla="*/ 210 w 235"/>
                <a:gd name="T15" fmla="*/ 0 h 49"/>
                <a:gd name="T16" fmla="*/ 210 w 235"/>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49">
                  <a:moveTo>
                    <a:pt x="210" y="0"/>
                  </a:moveTo>
                  <a:cubicBezTo>
                    <a:pt x="24" y="0"/>
                    <a:pt x="24" y="0"/>
                    <a:pt x="24" y="0"/>
                  </a:cubicBezTo>
                  <a:cubicBezTo>
                    <a:pt x="11" y="0"/>
                    <a:pt x="0" y="11"/>
                    <a:pt x="0" y="25"/>
                  </a:cubicBezTo>
                  <a:cubicBezTo>
                    <a:pt x="0" y="38"/>
                    <a:pt x="11" y="49"/>
                    <a:pt x="24" y="49"/>
                  </a:cubicBezTo>
                  <a:cubicBezTo>
                    <a:pt x="210" y="49"/>
                    <a:pt x="210" y="49"/>
                    <a:pt x="210" y="49"/>
                  </a:cubicBezTo>
                  <a:cubicBezTo>
                    <a:pt x="224" y="49"/>
                    <a:pt x="235" y="38"/>
                    <a:pt x="235" y="25"/>
                  </a:cubicBezTo>
                  <a:cubicBezTo>
                    <a:pt x="235" y="11"/>
                    <a:pt x="224" y="0"/>
                    <a:pt x="210" y="0"/>
                  </a:cubicBezTo>
                  <a:close/>
                  <a:moveTo>
                    <a:pt x="210" y="0"/>
                  </a:moveTo>
                  <a:cubicBezTo>
                    <a:pt x="210" y="0"/>
                    <a:pt x="210" y="0"/>
                    <a:pt x="21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0EC7BF4C-E0C1-4009-B618-8246E4B9918F}"/>
                </a:ext>
              </a:extLst>
            </p:cNvPr>
            <p:cNvSpPr>
              <a:spLocks noEditPoints="1"/>
            </p:cNvSpPr>
            <p:nvPr/>
          </p:nvSpPr>
          <p:spPr bwMode="auto">
            <a:xfrm>
              <a:off x="7051675" y="3702050"/>
              <a:ext cx="727075" cy="147637"/>
            </a:xfrm>
            <a:custGeom>
              <a:avLst/>
              <a:gdLst>
                <a:gd name="T0" fmla="*/ 240 w 240"/>
                <a:gd name="T1" fmla="*/ 25 h 49"/>
                <a:gd name="T2" fmla="*/ 216 w 240"/>
                <a:gd name="T3" fmla="*/ 0 h 49"/>
                <a:gd name="T4" fmla="*/ 24 w 240"/>
                <a:gd name="T5" fmla="*/ 0 h 49"/>
                <a:gd name="T6" fmla="*/ 0 w 240"/>
                <a:gd name="T7" fmla="*/ 25 h 49"/>
                <a:gd name="T8" fmla="*/ 24 w 240"/>
                <a:gd name="T9" fmla="*/ 49 h 49"/>
                <a:gd name="T10" fmla="*/ 216 w 240"/>
                <a:gd name="T11" fmla="*/ 49 h 49"/>
                <a:gd name="T12" fmla="*/ 240 w 240"/>
                <a:gd name="T13" fmla="*/ 25 h 49"/>
                <a:gd name="T14" fmla="*/ 240 w 240"/>
                <a:gd name="T15" fmla="*/ 25 h 49"/>
                <a:gd name="T16" fmla="*/ 240 w 240"/>
                <a:gd name="T1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49">
                  <a:moveTo>
                    <a:pt x="240" y="25"/>
                  </a:moveTo>
                  <a:cubicBezTo>
                    <a:pt x="240" y="11"/>
                    <a:pt x="230" y="0"/>
                    <a:pt x="216" y="0"/>
                  </a:cubicBezTo>
                  <a:cubicBezTo>
                    <a:pt x="24" y="0"/>
                    <a:pt x="24" y="0"/>
                    <a:pt x="24" y="0"/>
                  </a:cubicBezTo>
                  <a:cubicBezTo>
                    <a:pt x="11" y="0"/>
                    <a:pt x="0" y="11"/>
                    <a:pt x="0" y="25"/>
                  </a:cubicBezTo>
                  <a:cubicBezTo>
                    <a:pt x="0" y="38"/>
                    <a:pt x="11" y="49"/>
                    <a:pt x="24" y="49"/>
                  </a:cubicBezTo>
                  <a:cubicBezTo>
                    <a:pt x="216" y="49"/>
                    <a:pt x="216" y="49"/>
                    <a:pt x="216" y="49"/>
                  </a:cubicBezTo>
                  <a:cubicBezTo>
                    <a:pt x="229" y="49"/>
                    <a:pt x="240" y="38"/>
                    <a:pt x="240" y="25"/>
                  </a:cubicBezTo>
                  <a:close/>
                  <a:moveTo>
                    <a:pt x="240" y="25"/>
                  </a:moveTo>
                  <a:cubicBezTo>
                    <a:pt x="240" y="25"/>
                    <a:pt x="240" y="25"/>
                    <a:pt x="240" y="25"/>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820B5B72-4127-410B-A721-C812DAC2437E}"/>
              </a:ext>
            </a:extLst>
          </p:cNvPr>
          <p:cNvGrpSpPr/>
          <p:nvPr/>
        </p:nvGrpSpPr>
        <p:grpSpPr>
          <a:xfrm>
            <a:off x="8384149" y="2259102"/>
            <a:ext cx="2944250" cy="654475"/>
            <a:chOff x="6379698" y="2685625"/>
            <a:chExt cx="2944250" cy="654475"/>
          </a:xfrm>
        </p:grpSpPr>
        <p:sp>
          <p:nvSpPr>
            <p:cNvPr id="47" name="Oval 46">
              <a:extLst>
                <a:ext uri="{FF2B5EF4-FFF2-40B4-BE49-F238E27FC236}">
                  <a16:creationId xmlns:a16="http://schemas.microsoft.com/office/drawing/2014/main" id="{5D3B74A2-61C6-421D-AFA9-3FCBE0974502}"/>
                </a:ext>
              </a:extLst>
            </p:cNvPr>
            <p:cNvSpPr/>
            <p:nvPr/>
          </p:nvSpPr>
          <p:spPr>
            <a:xfrm>
              <a:off x="6379698" y="2745014"/>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FD02B5D-8731-4682-BDB8-453763A4B511}"/>
                </a:ext>
              </a:extLst>
            </p:cNvPr>
            <p:cNvSpPr txBox="1"/>
            <p:nvPr/>
          </p:nvSpPr>
          <p:spPr>
            <a:xfrm>
              <a:off x="6415646" y="284250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4</a:t>
              </a:r>
            </a:p>
          </p:txBody>
        </p:sp>
        <p:sp>
          <p:nvSpPr>
            <p:cNvPr id="49" name="TextBox 48">
              <a:extLst>
                <a:ext uri="{FF2B5EF4-FFF2-40B4-BE49-F238E27FC236}">
                  <a16:creationId xmlns:a16="http://schemas.microsoft.com/office/drawing/2014/main" id="{A016DAA4-8819-4A90-9A16-8D10CB9FB298}"/>
                </a:ext>
              </a:extLst>
            </p:cNvPr>
            <p:cNvSpPr txBox="1"/>
            <p:nvPr/>
          </p:nvSpPr>
          <p:spPr>
            <a:xfrm>
              <a:off x="7191520" y="2685625"/>
              <a:ext cx="2132428"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Change </a:t>
              </a:r>
              <a:r>
                <a:rPr lang="en-US" sz="1400" dirty="0" err="1">
                  <a:solidFill>
                    <a:schemeClr val="tx1">
                      <a:lumMod val="50000"/>
                      <a:lumOff val="50000"/>
                    </a:schemeClr>
                  </a:solidFill>
                  <a:latin typeface="PT Sans" panose="020B0503020203020204" pitchFamily="34" charset="0"/>
                  <a:ea typeface="PT Sans" panose="020B0503020203020204" pitchFamily="34" charset="0"/>
                  <a:cs typeface="Montserrat" charset="0"/>
                </a:rPr>
                <a:t>Password,About</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 Us</a:t>
              </a:r>
            </a:p>
          </p:txBody>
        </p:sp>
      </p:grpSp>
      <p:grpSp>
        <p:nvGrpSpPr>
          <p:cNvPr id="5" name="Group 4">
            <a:extLst>
              <a:ext uri="{FF2B5EF4-FFF2-40B4-BE49-F238E27FC236}">
                <a16:creationId xmlns:a16="http://schemas.microsoft.com/office/drawing/2014/main" id="{4AB0EEFF-6965-4A5E-BB32-B48572555A24}"/>
              </a:ext>
            </a:extLst>
          </p:cNvPr>
          <p:cNvGrpSpPr/>
          <p:nvPr/>
        </p:nvGrpSpPr>
        <p:grpSpPr>
          <a:xfrm>
            <a:off x="863600" y="2259102"/>
            <a:ext cx="2944251" cy="654475"/>
            <a:chOff x="927100" y="3429000"/>
            <a:chExt cx="2944251" cy="654475"/>
          </a:xfrm>
        </p:grpSpPr>
        <p:sp>
          <p:nvSpPr>
            <p:cNvPr id="55" name="Oval 54">
              <a:extLst>
                <a:ext uri="{FF2B5EF4-FFF2-40B4-BE49-F238E27FC236}">
                  <a16:creationId xmlns:a16="http://schemas.microsoft.com/office/drawing/2014/main" id="{08398A4E-6F5F-4166-8635-D07C1BF84DD8}"/>
                </a:ext>
              </a:extLst>
            </p:cNvPr>
            <p:cNvSpPr/>
            <p:nvPr/>
          </p:nvSpPr>
          <p:spPr>
            <a:xfrm>
              <a:off x="3276265" y="3488389"/>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C687250-041C-44CC-912A-7A1016FF991C}"/>
                </a:ext>
              </a:extLst>
            </p:cNvPr>
            <p:cNvSpPr txBox="1"/>
            <p:nvPr/>
          </p:nvSpPr>
          <p:spPr>
            <a:xfrm>
              <a:off x="3312213" y="358587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1</a:t>
              </a:r>
            </a:p>
          </p:txBody>
        </p:sp>
        <p:sp>
          <p:nvSpPr>
            <p:cNvPr id="57" name="TextBox 56">
              <a:extLst>
                <a:ext uri="{FF2B5EF4-FFF2-40B4-BE49-F238E27FC236}">
                  <a16:creationId xmlns:a16="http://schemas.microsoft.com/office/drawing/2014/main" id="{F80ABF3B-BA5F-4072-A7A6-DBD1CC371400}"/>
                </a:ext>
              </a:extLst>
            </p:cNvPr>
            <p:cNvSpPr txBox="1"/>
            <p:nvPr/>
          </p:nvSpPr>
          <p:spPr>
            <a:xfrm>
              <a:off x="927100" y="3429000"/>
              <a:ext cx="2132428" cy="359522"/>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Chat Bot</a:t>
              </a:r>
            </a:p>
          </p:txBody>
        </p:sp>
      </p:grpSp>
      <p:grpSp>
        <p:nvGrpSpPr>
          <p:cNvPr id="58" name="Group 57">
            <a:extLst>
              <a:ext uri="{FF2B5EF4-FFF2-40B4-BE49-F238E27FC236}">
                <a16:creationId xmlns:a16="http://schemas.microsoft.com/office/drawing/2014/main" id="{BD288681-37B8-4960-ADB1-0A2F90C787D7}"/>
              </a:ext>
            </a:extLst>
          </p:cNvPr>
          <p:cNvGrpSpPr/>
          <p:nvPr/>
        </p:nvGrpSpPr>
        <p:grpSpPr>
          <a:xfrm>
            <a:off x="8384149" y="3578314"/>
            <a:ext cx="3070835" cy="654475"/>
            <a:chOff x="6379698" y="2685625"/>
            <a:chExt cx="3070835" cy="654475"/>
          </a:xfrm>
        </p:grpSpPr>
        <p:sp>
          <p:nvSpPr>
            <p:cNvPr id="59" name="Oval 58">
              <a:extLst>
                <a:ext uri="{FF2B5EF4-FFF2-40B4-BE49-F238E27FC236}">
                  <a16:creationId xmlns:a16="http://schemas.microsoft.com/office/drawing/2014/main" id="{4321A2B8-F98D-4C18-B7E9-42456505CECD}"/>
                </a:ext>
              </a:extLst>
            </p:cNvPr>
            <p:cNvSpPr/>
            <p:nvPr/>
          </p:nvSpPr>
          <p:spPr>
            <a:xfrm>
              <a:off x="6379698" y="2745014"/>
              <a:ext cx="595086" cy="595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7E03517-3626-4507-AFE1-26E8B043500A}"/>
                </a:ext>
              </a:extLst>
            </p:cNvPr>
            <p:cNvSpPr txBox="1"/>
            <p:nvPr/>
          </p:nvSpPr>
          <p:spPr>
            <a:xfrm>
              <a:off x="6415646" y="284250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5</a:t>
              </a:r>
            </a:p>
          </p:txBody>
        </p:sp>
        <p:sp>
          <p:nvSpPr>
            <p:cNvPr id="61" name="TextBox 60">
              <a:extLst>
                <a:ext uri="{FF2B5EF4-FFF2-40B4-BE49-F238E27FC236}">
                  <a16:creationId xmlns:a16="http://schemas.microsoft.com/office/drawing/2014/main" id="{1E40FBCD-7DC3-4D76-9F58-35CC414F383E}"/>
                </a:ext>
              </a:extLst>
            </p:cNvPr>
            <p:cNvSpPr txBox="1"/>
            <p:nvPr/>
          </p:nvSpPr>
          <p:spPr>
            <a:xfrm>
              <a:off x="7191520" y="2685625"/>
              <a:ext cx="2259013"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Forget </a:t>
              </a:r>
              <a:r>
                <a:rPr lang="en-US" sz="1400" dirty="0" err="1">
                  <a:solidFill>
                    <a:schemeClr val="tx1">
                      <a:lumMod val="50000"/>
                      <a:lumOff val="50000"/>
                    </a:schemeClr>
                  </a:solidFill>
                  <a:latin typeface="PT Sans" panose="020B0503020203020204" pitchFamily="34" charset="0"/>
                  <a:ea typeface="PT Sans" panose="020B0503020203020204" pitchFamily="34" charset="0"/>
                  <a:cs typeface="Montserrat" charset="0"/>
                </a:rPr>
                <a:t>Password,Edit</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 Profile</a:t>
              </a:r>
            </a:p>
          </p:txBody>
        </p:sp>
      </p:grpSp>
      <p:grpSp>
        <p:nvGrpSpPr>
          <p:cNvPr id="62" name="Group 61">
            <a:extLst>
              <a:ext uri="{FF2B5EF4-FFF2-40B4-BE49-F238E27FC236}">
                <a16:creationId xmlns:a16="http://schemas.microsoft.com/office/drawing/2014/main" id="{6D73AAB2-6D27-4564-9F41-1C9FAB3FE27B}"/>
              </a:ext>
            </a:extLst>
          </p:cNvPr>
          <p:cNvGrpSpPr/>
          <p:nvPr/>
        </p:nvGrpSpPr>
        <p:grpSpPr>
          <a:xfrm>
            <a:off x="863600" y="3578314"/>
            <a:ext cx="2944251" cy="654475"/>
            <a:chOff x="927100" y="3429000"/>
            <a:chExt cx="2944251" cy="654475"/>
          </a:xfrm>
        </p:grpSpPr>
        <p:sp>
          <p:nvSpPr>
            <p:cNvPr id="63" name="Oval 62">
              <a:extLst>
                <a:ext uri="{FF2B5EF4-FFF2-40B4-BE49-F238E27FC236}">
                  <a16:creationId xmlns:a16="http://schemas.microsoft.com/office/drawing/2014/main" id="{BA77ABD3-0B37-49E6-A51A-2AC6C10D42EF}"/>
                </a:ext>
              </a:extLst>
            </p:cNvPr>
            <p:cNvSpPr/>
            <p:nvPr/>
          </p:nvSpPr>
          <p:spPr>
            <a:xfrm>
              <a:off x="3276265" y="3488389"/>
              <a:ext cx="595086" cy="595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6E45BACA-70D1-41DA-8861-0AF7D216A441}"/>
                </a:ext>
              </a:extLst>
            </p:cNvPr>
            <p:cNvSpPr txBox="1"/>
            <p:nvPr/>
          </p:nvSpPr>
          <p:spPr>
            <a:xfrm>
              <a:off x="3312213" y="358587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2</a:t>
              </a:r>
            </a:p>
          </p:txBody>
        </p:sp>
        <p:sp>
          <p:nvSpPr>
            <p:cNvPr id="65" name="TextBox 64">
              <a:extLst>
                <a:ext uri="{FF2B5EF4-FFF2-40B4-BE49-F238E27FC236}">
                  <a16:creationId xmlns:a16="http://schemas.microsoft.com/office/drawing/2014/main" id="{56287CD3-AA5C-49F6-B78B-0FDB9BB7D870}"/>
                </a:ext>
              </a:extLst>
            </p:cNvPr>
            <p:cNvSpPr txBox="1"/>
            <p:nvPr/>
          </p:nvSpPr>
          <p:spPr>
            <a:xfrm>
              <a:off x="927100" y="3429000"/>
              <a:ext cx="2132428" cy="654475"/>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My Course </a:t>
              </a:r>
              <a:r>
                <a:rPr lang="en-US" sz="1400" dirty="0" err="1">
                  <a:solidFill>
                    <a:schemeClr val="tx1">
                      <a:lumMod val="50000"/>
                      <a:lumOff val="50000"/>
                    </a:schemeClr>
                  </a:solidFill>
                  <a:latin typeface="PT Sans" panose="020B0503020203020204" pitchFamily="34" charset="0"/>
                  <a:ea typeface="PT Sans" panose="020B0503020203020204" pitchFamily="34" charset="0"/>
                  <a:cs typeface="Montserrat" charset="0"/>
                </a:rPr>
                <a:t>Page,Dashboard</a:t>
              </a: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 </a:t>
              </a:r>
            </a:p>
          </p:txBody>
        </p:sp>
      </p:grpSp>
      <p:grpSp>
        <p:nvGrpSpPr>
          <p:cNvPr id="66" name="Group 65">
            <a:extLst>
              <a:ext uri="{FF2B5EF4-FFF2-40B4-BE49-F238E27FC236}">
                <a16:creationId xmlns:a16="http://schemas.microsoft.com/office/drawing/2014/main" id="{A66253C9-105B-44BA-814A-5C4619743075}"/>
              </a:ext>
            </a:extLst>
          </p:cNvPr>
          <p:cNvGrpSpPr/>
          <p:nvPr/>
        </p:nvGrpSpPr>
        <p:grpSpPr>
          <a:xfrm>
            <a:off x="8161858" y="4897526"/>
            <a:ext cx="2398151" cy="654475"/>
            <a:chOff x="6379698" y="2685625"/>
            <a:chExt cx="2398151" cy="654475"/>
          </a:xfrm>
        </p:grpSpPr>
        <p:sp>
          <p:nvSpPr>
            <p:cNvPr id="67" name="Oval 66">
              <a:extLst>
                <a:ext uri="{FF2B5EF4-FFF2-40B4-BE49-F238E27FC236}">
                  <a16:creationId xmlns:a16="http://schemas.microsoft.com/office/drawing/2014/main" id="{40ABE97A-9596-4603-804B-C65BA58F279E}"/>
                </a:ext>
              </a:extLst>
            </p:cNvPr>
            <p:cNvSpPr/>
            <p:nvPr/>
          </p:nvSpPr>
          <p:spPr>
            <a:xfrm>
              <a:off x="6379698" y="2745014"/>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4F641AF1-E867-4E7B-9333-AFA3E2456B31}"/>
                </a:ext>
              </a:extLst>
            </p:cNvPr>
            <p:cNvSpPr txBox="1"/>
            <p:nvPr/>
          </p:nvSpPr>
          <p:spPr>
            <a:xfrm>
              <a:off x="6415646" y="2842502"/>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6</a:t>
              </a:r>
            </a:p>
          </p:txBody>
        </p:sp>
        <p:sp>
          <p:nvSpPr>
            <p:cNvPr id="69" name="TextBox 68">
              <a:extLst>
                <a:ext uri="{FF2B5EF4-FFF2-40B4-BE49-F238E27FC236}">
                  <a16:creationId xmlns:a16="http://schemas.microsoft.com/office/drawing/2014/main" id="{971BA220-B8E7-4D42-A443-4A0114DEF565}"/>
                </a:ext>
              </a:extLst>
            </p:cNvPr>
            <p:cNvSpPr txBox="1"/>
            <p:nvPr/>
          </p:nvSpPr>
          <p:spPr>
            <a:xfrm>
              <a:off x="7191520" y="2685625"/>
              <a:ext cx="1586329" cy="654475"/>
            </a:xfrm>
            <a:prstGeom prst="rect">
              <a:avLst/>
            </a:prstGeom>
            <a:noFill/>
          </p:spPr>
          <p:txBody>
            <a:bodyPr wrap="square" numCol="1" spcCol="457200" rtlCol="0">
              <a:spAutoFit/>
            </a:bodyPr>
            <a:lstStyle/>
            <a:p>
              <a:pP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Grievance Resolution</a:t>
              </a:r>
            </a:p>
          </p:txBody>
        </p:sp>
      </p:grpSp>
      <p:grpSp>
        <p:nvGrpSpPr>
          <p:cNvPr id="70" name="Group 69">
            <a:extLst>
              <a:ext uri="{FF2B5EF4-FFF2-40B4-BE49-F238E27FC236}">
                <a16:creationId xmlns:a16="http://schemas.microsoft.com/office/drawing/2014/main" id="{BAA66468-EE52-426F-9471-25F9BE508EC3}"/>
              </a:ext>
            </a:extLst>
          </p:cNvPr>
          <p:cNvGrpSpPr/>
          <p:nvPr/>
        </p:nvGrpSpPr>
        <p:grpSpPr>
          <a:xfrm>
            <a:off x="1631991" y="4897526"/>
            <a:ext cx="2486969" cy="654475"/>
            <a:chOff x="1384382" y="3429000"/>
            <a:chExt cx="2486969" cy="654475"/>
          </a:xfrm>
        </p:grpSpPr>
        <p:sp>
          <p:nvSpPr>
            <p:cNvPr id="71" name="Oval 70">
              <a:extLst>
                <a:ext uri="{FF2B5EF4-FFF2-40B4-BE49-F238E27FC236}">
                  <a16:creationId xmlns:a16="http://schemas.microsoft.com/office/drawing/2014/main" id="{9AB09A21-0448-4C7A-85E7-933DE3EE43AF}"/>
                </a:ext>
              </a:extLst>
            </p:cNvPr>
            <p:cNvSpPr/>
            <p:nvPr/>
          </p:nvSpPr>
          <p:spPr>
            <a:xfrm>
              <a:off x="3276265" y="3488389"/>
              <a:ext cx="595086" cy="5950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47BC7114-75CA-4130-A810-814AED7A644D}"/>
                </a:ext>
              </a:extLst>
            </p:cNvPr>
            <p:cNvSpPr txBox="1"/>
            <p:nvPr/>
          </p:nvSpPr>
          <p:spPr>
            <a:xfrm>
              <a:off x="3312213" y="3585877"/>
              <a:ext cx="523189" cy="400110"/>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3</a:t>
              </a:r>
            </a:p>
          </p:txBody>
        </p:sp>
        <p:sp>
          <p:nvSpPr>
            <p:cNvPr id="73" name="TextBox 72">
              <a:extLst>
                <a:ext uri="{FF2B5EF4-FFF2-40B4-BE49-F238E27FC236}">
                  <a16:creationId xmlns:a16="http://schemas.microsoft.com/office/drawing/2014/main" id="{8A0D731B-8C7D-4660-B012-DBD638070FE1}"/>
                </a:ext>
              </a:extLst>
            </p:cNvPr>
            <p:cNvSpPr txBox="1"/>
            <p:nvPr/>
          </p:nvSpPr>
          <p:spPr>
            <a:xfrm>
              <a:off x="1384382" y="3429000"/>
              <a:ext cx="1675146" cy="359522"/>
            </a:xfrm>
            <a:prstGeom prst="rect">
              <a:avLst/>
            </a:prstGeom>
            <a:noFill/>
          </p:spPr>
          <p:txBody>
            <a:bodyPr wrap="square" numCol="1" spcCol="457200" rtlCol="0">
              <a:spAutoFit/>
            </a:bodyPr>
            <a:lstStyle/>
            <a:p>
              <a:pPr algn="r">
                <a:lnSpc>
                  <a:spcPts val="2300"/>
                </a:lnSpc>
              </a:pPr>
              <a:r>
                <a:rPr lang="en-US" sz="1400" dirty="0">
                  <a:solidFill>
                    <a:schemeClr val="tx1">
                      <a:lumMod val="50000"/>
                      <a:lumOff val="50000"/>
                    </a:schemeClr>
                  </a:solidFill>
                  <a:latin typeface="PT Sans" panose="020B0503020203020204" pitchFamily="34" charset="0"/>
                  <a:ea typeface="PT Sans" panose="020B0503020203020204" pitchFamily="34" charset="0"/>
                  <a:cs typeface="Montserrat" charset="0"/>
                </a:rPr>
                <a:t>Payment Gateway</a:t>
              </a:r>
            </a:p>
          </p:txBody>
        </p:sp>
      </p:grpSp>
    </p:spTree>
    <p:extLst>
      <p:ext uri="{BB962C8B-B14F-4D97-AF65-F5344CB8AC3E}">
        <p14:creationId xmlns:p14="http://schemas.microsoft.com/office/powerpoint/2010/main" val="2783135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726AC8-72E5-C607-A5C8-1CB159BE046F}"/>
              </a:ext>
            </a:extLst>
          </p:cNvPr>
          <p:cNvSpPr txBox="1"/>
          <p:nvPr/>
        </p:nvSpPr>
        <p:spPr>
          <a:xfrm>
            <a:off x="0" y="72348"/>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About Us</a:t>
            </a:r>
          </a:p>
        </p:txBody>
      </p:sp>
    </p:spTree>
    <p:extLst>
      <p:ext uri="{BB962C8B-B14F-4D97-AF65-F5344CB8AC3E}">
        <p14:creationId xmlns:p14="http://schemas.microsoft.com/office/powerpoint/2010/main" val="4130126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6101C7-FEB9-4EE0-9E23-F2A16145CC3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Chat Bot</a:t>
            </a:r>
          </a:p>
        </p:txBody>
      </p:sp>
      <p:sp>
        <p:nvSpPr>
          <p:cNvPr id="28" name="TextBox 27">
            <a:extLst>
              <a:ext uri="{FF2B5EF4-FFF2-40B4-BE49-F238E27FC236}">
                <a16:creationId xmlns:a16="http://schemas.microsoft.com/office/drawing/2014/main" id="{E1C75782-7D4B-43FB-9C39-59FC6AF92E27}"/>
              </a:ext>
            </a:extLst>
          </p:cNvPr>
          <p:cNvSpPr txBox="1"/>
          <p:nvPr/>
        </p:nvSpPr>
        <p:spPr>
          <a:xfrm>
            <a:off x="1554997"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Insert</a:t>
            </a:r>
          </a:p>
          <a:p>
            <a:pPr algn="ctr"/>
            <a:r>
              <a:rPr lang="en-US" sz="2000" b="1" dirty="0">
                <a:solidFill>
                  <a:schemeClr val="bg1"/>
                </a:solidFill>
                <a:latin typeface="PT Sans" panose="020B0503020203020204" pitchFamily="34" charset="0"/>
                <a:ea typeface="PT Sans" panose="020B0503020203020204" pitchFamily="34" charset="0"/>
              </a:rPr>
              <a:t>title here</a:t>
            </a:r>
          </a:p>
        </p:txBody>
      </p:sp>
      <p:sp>
        <p:nvSpPr>
          <p:cNvPr id="31" name="TextBox 30">
            <a:extLst>
              <a:ext uri="{FF2B5EF4-FFF2-40B4-BE49-F238E27FC236}">
                <a16:creationId xmlns:a16="http://schemas.microsoft.com/office/drawing/2014/main" id="{B2A17F62-18A3-40A0-90C8-2A99E59810FA}"/>
              </a:ext>
            </a:extLst>
          </p:cNvPr>
          <p:cNvSpPr txBox="1"/>
          <p:nvPr/>
        </p:nvSpPr>
        <p:spPr>
          <a:xfrm>
            <a:off x="7231897"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Insert</a:t>
            </a:r>
          </a:p>
          <a:p>
            <a:pPr algn="ctr"/>
            <a:r>
              <a:rPr lang="en-US" sz="2000" b="1" dirty="0">
                <a:solidFill>
                  <a:schemeClr val="bg1"/>
                </a:solidFill>
                <a:latin typeface="PT Sans" panose="020B0503020203020204" pitchFamily="34" charset="0"/>
                <a:ea typeface="PT Sans" panose="020B0503020203020204" pitchFamily="34" charset="0"/>
              </a:rPr>
              <a:t>title here</a:t>
            </a:r>
          </a:p>
        </p:txBody>
      </p:sp>
      <p:sp>
        <p:nvSpPr>
          <p:cNvPr id="32" name="TextBox 31">
            <a:extLst>
              <a:ext uri="{FF2B5EF4-FFF2-40B4-BE49-F238E27FC236}">
                <a16:creationId xmlns:a16="http://schemas.microsoft.com/office/drawing/2014/main" id="{099896E7-5FB3-430B-8285-9B12600E7784}"/>
              </a:ext>
            </a:extLst>
          </p:cNvPr>
          <p:cNvSpPr txBox="1"/>
          <p:nvPr/>
        </p:nvSpPr>
        <p:spPr>
          <a:xfrm>
            <a:off x="9124198" y="3202057"/>
            <a:ext cx="1512805" cy="707886"/>
          </a:xfrm>
          <a:prstGeom prst="rect">
            <a:avLst/>
          </a:prstGeom>
          <a:noFill/>
        </p:spPr>
        <p:txBody>
          <a:bodyPr wrap="square" rtlCol="0">
            <a:spAutoFit/>
          </a:bodyPr>
          <a:lstStyle/>
          <a:p>
            <a:pPr algn="ctr"/>
            <a:r>
              <a:rPr lang="en-US" sz="2000" b="1" dirty="0">
                <a:solidFill>
                  <a:schemeClr val="bg1"/>
                </a:solidFill>
                <a:latin typeface="PT Sans" panose="020B0503020203020204" pitchFamily="34" charset="0"/>
                <a:ea typeface="PT Sans" panose="020B0503020203020204" pitchFamily="34" charset="0"/>
              </a:rPr>
              <a:t>Insert</a:t>
            </a:r>
          </a:p>
          <a:p>
            <a:pPr algn="ctr"/>
            <a:r>
              <a:rPr lang="en-US" sz="2000" b="1" dirty="0">
                <a:solidFill>
                  <a:schemeClr val="bg1"/>
                </a:solidFill>
                <a:latin typeface="PT Sans" panose="020B0503020203020204" pitchFamily="34" charset="0"/>
                <a:ea typeface="PT Sans" panose="020B0503020203020204" pitchFamily="34" charset="0"/>
              </a:rPr>
              <a:t>title here</a:t>
            </a:r>
          </a:p>
        </p:txBody>
      </p:sp>
      <p:sp>
        <p:nvSpPr>
          <p:cNvPr id="10" name="TextBox 9">
            <a:extLst>
              <a:ext uri="{FF2B5EF4-FFF2-40B4-BE49-F238E27FC236}">
                <a16:creationId xmlns:a16="http://schemas.microsoft.com/office/drawing/2014/main" id="{D5888650-8A6C-0237-C1CD-C237D22BDE9D}"/>
              </a:ext>
            </a:extLst>
          </p:cNvPr>
          <p:cNvSpPr txBox="1"/>
          <p:nvPr/>
        </p:nvSpPr>
        <p:spPr>
          <a:xfrm>
            <a:off x="7611392" y="2438399"/>
            <a:ext cx="4177196" cy="646331"/>
          </a:xfrm>
          <a:prstGeom prst="rect">
            <a:avLst/>
          </a:prstGeom>
          <a:noFill/>
        </p:spPr>
        <p:txBody>
          <a:bodyPr wrap="square" rtlCol="0">
            <a:spAutoFit/>
          </a:bodyPr>
          <a:lstStyle/>
          <a:p>
            <a:endParaRPr lang="en-US" dirty="0"/>
          </a:p>
          <a:p>
            <a:endParaRPr lang="en-US" dirty="0"/>
          </a:p>
        </p:txBody>
      </p:sp>
      <p:sp>
        <p:nvSpPr>
          <p:cNvPr id="15" name="TextBox 14">
            <a:extLst>
              <a:ext uri="{FF2B5EF4-FFF2-40B4-BE49-F238E27FC236}">
                <a16:creationId xmlns:a16="http://schemas.microsoft.com/office/drawing/2014/main" id="{FC91CA16-BEA6-27F0-FBFC-C4DA32B7A219}"/>
              </a:ext>
            </a:extLst>
          </p:cNvPr>
          <p:cNvSpPr txBox="1"/>
          <p:nvPr/>
        </p:nvSpPr>
        <p:spPr>
          <a:xfrm>
            <a:off x="7988299" y="2324894"/>
            <a:ext cx="3370731" cy="1754326"/>
          </a:xfrm>
          <a:prstGeom prst="rect">
            <a:avLst/>
          </a:prstGeom>
          <a:noFill/>
        </p:spPr>
        <p:txBody>
          <a:bodyPr wrap="square" rtlCol="0">
            <a:spAutoFit/>
          </a:bodyPr>
          <a:lstStyle/>
          <a:p>
            <a:r>
              <a:rPr lang="en-US" dirty="0"/>
              <a:t>This is  a very interesting part of our portal which instantly solves the doubt of aspirant HEIs . If they are facing any issues regarding usage of the portal chat bot will easily solve all the query.</a:t>
            </a:r>
          </a:p>
        </p:txBody>
      </p:sp>
      <p:pic>
        <p:nvPicPr>
          <p:cNvPr id="19" name="Picture 18">
            <a:extLst>
              <a:ext uri="{FF2B5EF4-FFF2-40B4-BE49-F238E27FC236}">
                <a16:creationId xmlns:a16="http://schemas.microsoft.com/office/drawing/2014/main" id="{5E57F3A9-2545-E559-355F-121DD29A5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75886"/>
            <a:ext cx="3370732" cy="5468113"/>
          </a:xfrm>
          <a:prstGeom prst="rect">
            <a:avLst/>
          </a:prstGeom>
        </p:spPr>
      </p:pic>
      <p:pic>
        <p:nvPicPr>
          <p:cNvPr id="21" name="Picture 20">
            <a:extLst>
              <a:ext uri="{FF2B5EF4-FFF2-40B4-BE49-F238E27FC236}">
                <a16:creationId xmlns:a16="http://schemas.microsoft.com/office/drawing/2014/main" id="{E4DF9F77-0DCB-2400-B092-162CD6BB0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988" y="1631576"/>
            <a:ext cx="3369978" cy="4520020"/>
          </a:xfrm>
          <a:prstGeom prst="rect">
            <a:avLst/>
          </a:prstGeom>
        </p:spPr>
      </p:pic>
    </p:spTree>
    <p:extLst>
      <p:ext uri="{BB962C8B-B14F-4D97-AF65-F5344CB8AC3E}">
        <p14:creationId xmlns:p14="http://schemas.microsoft.com/office/powerpoint/2010/main" val="1949145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24F26A7-66A8-4B4F-B8D5-0083A27CAF17}"/>
              </a:ext>
            </a:extLst>
          </p:cNvPr>
          <p:cNvSpPr txBox="1"/>
          <p:nvPr/>
        </p:nvSpPr>
        <p:spPr>
          <a:xfrm>
            <a:off x="-62753" y="195089"/>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Payment Gateway</a:t>
            </a:r>
          </a:p>
        </p:txBody>
      </p:sp>
      <p:sp>
        <p:nvSpPr>
          <p:cNvPr id="6" name="TextBox 5">
            <a:extLst>
              <a:ext uri="{FF2B5EF4-FFF2-40B4-BE49-F238E27FC236}">
                <a16:creationId xmlns:a16="http://schemas.microsoft.com/office/drawing/2014/main" id="{55CA982E-55BF-BA84-6CBB-479AF76B4CFE}"/>
              </a:ext>
            </a:extLst>
          </p:cNvPr>
          <p:cNvSpPr txBox="1"/>
          <p:nvPr/>
        </p:nvSpPr>
        <p:spPr>
          <a:xfrm>
            <a:off x="6688217" y="2801612"/>
            <a:ext cx="5230754" cy="646331"/>
          </a:xfrm>
          <a:prstGeom prst="rect">
            <a:avLst/>
          </a:prstGeom>
          <a:noFill/>
        </p:spPr>
        <p:txBody>
          <a:bodyPr wrap="square" rtlCol="0">
            <a:spAutoFit/>
          </a:bodyPr>
          <a:lstStyle/>
          <a:p>
            <a:r>
              <a:rPr lang="en-US"/>
              <a:t>We are using razor pay payment gateway to initiate the payment for the resources.</a:t>
            </a:r>
            <a:endParaRPr lang="en-US" dirty="0"/>
          </a:p>
        </p:txBody>
      </p:sp>
      <p:pic>
        <p:nvPicPr>
          <p:cNvPr id="12" name="Picture 11">
            <a:extLst>
              <a:ext uri="{FF2B5EF4-FFF2-40B4-BE49-F238E27FC236}">
                <a16:creationId xmlns:a16="http://schemas.microsoft.com/office/drawing/2014/main" id="{DECBCBA2-EEBF-0662-A9A1-5499040E9743}"/>
              </a:ext>
            </a:extLst>
          </p:cNvPr>
          <p:cNvPicPr>
            <a:picLocks noChangeAspect="1"/>
          </p:cNvPicPr>
          <p:nvPr/>
        </p:nvPicPr>
        <p:blipFill>
          <a:blip r:embed="rId2"/>
          <a:stretch>
            <a:fillRect/>
          </a:stretch>
        </p:blipFill>
        <p:spPr>
          <a:xfrm>
            <a:off x="273030" y="1801905"/>
            <a:ext cx="6262242" cy="4938271"/>
          </a:xfrm>
          <a:prstGeom prst="rect">
            <a:avLst/>
          </a:prstGeom>
        </p:spPr>
      </p:pic>
    </p:spTree>
    <p:extLst>
      <p:ext uri="{BB962C8B-B14F-4D97-AF65-F5344CB8AC3E}">
        <p14:creationId xmlns:p14="http://schemas.microsoft.com/office/powerpoint/2010/main" val="3179755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2EE669-BCD2-27F8-5D51-0392B63CE692}"/>
              </a:ext>
            </a:extLst>
          </p:cNvPr>
          <p:cNvSpPr txBox="1"/>
          <p:nvPr/>
        </p:nvSpPr>
        <p:spPr>
          <a:xfrm>
            <a:off x="-98612" y="0"/>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My Course Page</a:t>
            </a:r>
          </a:p>
        </p:txBody>
      </p:sp>
      <p:pic>
        <p:nvPicPr>
          <p:cNvPr id="7" name="Picture 6">
            <a:extLst>
              <a:ext uri="{FF2B5EF4-FFF2-40B4-BE49-F238E27FC236}">
                <a16:creationId xmlns:a16="http://schemas.microsoft.com/office/drawing/2014/main" id="{09BEFB65-5CB3-EA3B-50F7-7D7C36AAFC9A}"/>
              </a:ext>
            </a:extLst>
          </p:cNvPr>
          <p:cNvPicPr>
            <a:picLocks noChangeAspect="1"/>
          </p:cNvPicPr>
          <p:nvPr/>
        </p:nvPicPr>
        <p:blipFill>
          <a:blip r:embed="rId2"/>
          <a:stretch>
            <a:fillRect/>
          </a:stretch>
        </p:blipFill>
        <p:spPr>
          <a:xfrm>
            <a:off x="1893872" y="1567549"/>
            <a:ext cx="8565622" cy="3543607"/>
          </a:xfrm>
          <a:prstGeom prst="rect">
            <a:avLst/>
          </a:prstGeom>
        </p:spPr>
      </p:pic>
    </p:spTree>
    <p:extLst>
      <p:ext uri="{BB962C8B-B14F-4D97-AF65-F5344CB8AC3E}">
        <p14:creationId xmlns:p14="http://schemas.microsoft.com/office/powerpoint/2010/main" val="217855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080FF-A635-3544-4EB2-D36F1E9D2125}"/>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Edit Profile</a:t>
            </a:r>
          </a:p>
        </p:txBody>
      </p:sp>
      <p:sp>
        <p:nvSpPr>
          <p:cNvPr id="8" name="TextBox 7">
            <a:extLst>
              <a:ext uri="{FF2B5EF4-FFF2-40B4-BE49-F238E27FC236}">
                <a16:creationId xmlns:a16="http://schemas.microsoft.com/office/drawing/2014/main" id="{41350719-91A0-5EBD-D023-0FDCA3322838}"/>
              </a:ext>
            </a:extLst>
          </p:cNvPr>
          <p:cNvSpPr txBox="1"/>
          <p:nvPr/>
        </p:nvSpPr>
        <p:spPr>
          <a:xfrm>
            <a:off x="6359998" y="2779058"/>
            <a:ext cx="4948518" cy="646331"/>
          </a:xfrm>
          <a:prstGeom prst="rect">
            <a:avLst/>
          </a:prstGeom>
          <a:noFill/>
        </p:spPr>
        <p:txBody>
          <a:bodyPr wrap="square" rtlCol="0">
            <a:spAutoFit/>
          </a:bodyPr>
          <a:lstStyle/>
          <a:p>
            <a:r>
              <a:rPr lang="en-US" dirty="0"/>
              <a:t>Here Profile of User can be edited as per future needs of users.</a:t>
            </a:r>
          </a:p>
        </p:txBody>
      </p:sp>
      <p:pic>
        <p:nvPicPr>
          <p:cNvPr id="10" name="Picture 9">
            <a:extLst>
              <a:ext uri="{FF2B5EF4-FFF2-40B4-BE49-F238E27FC236}">
                <a16:creationId xmlns:a16="http://schemas.microsoft.com/office/drawing/2014/main" id="{57523142-78CD-B6A8-9660-3684FE6D7E77}"/>
              </a:ext>
            </a:extLst>
          </p:cNvPr>
          <p:cNvPicPr>
            <a:picLocks noChangeAspect="1"/>
          </p:cNvPicPr>
          <p:nvPr/>
        </p:nvPicPr>
        <p:blipFill>
          <a:blip r:embed="rId2"/>
          <a:stretch>
            <a:fillRect/>
          </a:stretch>
        </p:blipFill>
        <p:spPr>
          <a:xfrm>
            <a:off x="0" y="1837765"/>
            <a:ext cx="5898776" cy="4967187"/>
          </a:xfrm>
          <a:prstGeom prst="rect">
            <a:avLst/>
          </a:prstGeom>
        </p:spPr>
      </p:pic>
    </p:spTree>
    <p:extLst>
      <p:ext uri="{BB962C8B-B14F-4D97-AF65-F5344CB8AC3E}">
        <p14:creationId xmlns:p14="http://schemas.microsoft.com/office/powerpoint/2010/main" val="409821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D0FEB7-3D0C-E300-59C1-8F099B6E12AD}"/>
              </a:ext>
            </a:extLst>
          </p:cNvPr>
          <p:cNvSpPr txBox="1"/>
          <p:nvPr/>
        </p:nvSpPr>
        <p:spPr>
          <a:xfrm>
            <a:off x="0" y="580571"/>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Forget Password</a:t>
            </a:r>
          </a:p>
        </p:txBody>
      </p:sp>
      <p:sp>
        <p:nvSpPr>
          <p:cNvPr id="11" name="TextBox 10">
            <a:extLst>
              <a:ext uri="{FF2B5EF4-FFF2-40B4-BE49-F238E27FC236}">
                <a16:creationId xmlns:a16="http://schemas.microsoft.com/office/drawing/2014/main" id="{A230F45A-41DE-986C-261B-B83E04FE6E7B}"/>
              </a:ext>
            </a:extLst>
          </p:cNvPr>
          <p:cNvSpPr txBox="1"/>
          <p:nvPr/>
        </p:nvSpPr>
        <p:spPr>
          <a:xfrm flipH="1">
            <a:off x="6096000" y="2617693"/>
            <a:ext cx="5414684" cy="923330"/>
          </a:xfrm>
          <a:prstGeom prst="rect">
            <a:avLst/>
          </a:prstGeom>
          <a:noFill/>
        </p:spPr>
        <p:txBody>
          <a:bodyPr wrap="square" rtlCol="0">
            <a:spAutoFit/>
          </a:bodyPr>
          <a:lstStyle/>
          <a:p>
            <a:r>
              <a:rPr lang="en-US" dirty="0"/>
              <a:t>This is for the user who forgets his/her password so we can access forgot password page and generate new password.</a:t>
            </a:r>
          </a:p>
        </p:txBody>
      </p:sp>
      <p:pic>
        <p:nvPicPr>
          <p:cNvPr id="13" name="Picture 12">
            <a:extLst>
              <a:ext uri="{FF2B5EF4-FFF2-40B4-BE49-F238E27FC236}">
                <a16:creationId xmlns:a16="http://schemas.microsoft.com/office/drawing/2014/main" id="{C7151816-A2E9-DBBD-A507-6A316330B9F6}"/>
              </a:ext>
            </a:extLst>
          </p:cNvPr>
          <p:cNvPicPr>
            <a:picLocks noChangeAspect="1"/>
          </p:cNvPicPr>
          <p:nvPr/>
        </p:nvPicPr>
        <p:blipFill>
          <a:blip r:embed="rId2"/>
          <a:stretch>
            <a:fillRect/>
          </a:stretch>
        </p:blipFill>
        <p:spPr>
          <a:xfrm>
            <a:off x="224118" y="1867228"/>
            <a:ext cx="5531223" cy="4410201"/>
          </a:xfrm>
          <a:prstGeom prst="rect">
            <a:avLst/>
          </a:prstGeom>
        </p:spPr>
      </p:pic>
    </p:spTree>
    <p:extLst>
      <p:ext uri="{BB962C8B-B14F-4D97-AF65-F5344CB8AC3E}">
        <p14:creationId xmlns:p14="http://schemas.microsoft.com/office/powerpoint/2010/main" val="217730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7747-8DFF-54FA-690B-68D134635D3C}"/>
              </a:ext>
            </a:extLst>
          </p:cNvPr>
          <p:cNvSpPr txBox="1"/>
          <p:nvPr/>
        </p:nvSpPr>
        <p:spPr>
          <a:xfrm>
            <a:off x="5047129" y="285975"/>
            <a:ext cx="5351930" cy="461665"/>
          </a:xfrm>
          <a:prstGeom prst="rect">
            <a:avLst/>
          </a:prstGeom>
          <a:noFill/>
        </p:spPr>
        <p:txBody>
          <a:bodyPr wrap="square" rtlCol="0">
            <a:spAutoFit/>
          </a:bodyPr>
          <a:lstStyle/>
          <a:p>
            <a:r>
              <a:rPr lang="en-US" sz="2400" b="1" u="sng" dirty="0"/>
              <a:t>WORKFLOW</a:t>
            </a:r>
          </a:p>
        </p:txBody>
      </p:sp>
      <p:pic>
        <p:nvPicPr>
          <p:cNvPr id="7" name="Picture 6">
            <a:extLst>
              <a:ext uri="{FF2B5EF4-FFF2-40B4-BE49-F238E27FC236}">
                <a16:creationId xmlns:a16="http://schemas.microsoft.com/office/drawing/2014/main" id="{0F7C5AE1-2284-EC08-6F71-2D1F9F1A08EE}"/>
              </a:ext>
            </a:extLst>
          </p:cNvPr>
          <p:cNvPicPr>
            <a:picLocks noChangeAspect="1"/>
          </p:cNvPicPr>
          <p:nvPr/>
        </p:nvPicPr>
        <p:blipFill>
          <a:blip r:embed="rId2"/>
          <a:stretch>
            <a:fillRect/>
          </a:stretch>
        </p:blipFill>
        <p:spPr>
          <a:xfrm>
            <a:off x="905435" y="882110"/>
            <a:ext cx="10381129" cy="5865294"/>
          </a:xfrm>
          <a:prstGeom prst="rect">
            <a:avLst/>
          </a:prstGeom>
        </p:spPr>
      </p:pic>
    </p:spTree>
    <p:extLst>
      <p:ext uri="{BB962C8B-B14F-4D97-AF65-F5344CB8AC3E}">
        <p14:creationId xmlns:p14="http://schemas.microsoft.com/office/powerpoint/2010/main" val="1266315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6CDEF9-AAB1-FE93-392E-B9CE025E6286}"/>
              </a:ext>
            </a:extLst>
          </p:cNvPr>
          <p:cNvSpPr txBox="1"/>
          <p:nvPr/>
        </p:nvSpPr>
        <p:spPr>
          <a:xfrm>
            <a:off x="-116542" y="142797"/>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Change Password</a:t>
            </a:r>
          </a:p>
        </p:txBody>
      </p:sp>
      <p:pic>
        <p:nvPicPr>
          <p:cNvPr id="7" name="Picture 6">
            <a:extLst>
              <a:ext uri="{FF2B5EF4-FFF2-40B4-BE49-F238E27FC236}">
                <a16:creationId xmlns:a16="http://schemas.microsoft.com/office/drawing/2014/main" id="{885A9FD8-0A70-7518-EFF1-448558ECC470}"/>
              </a:ext>
            </a:extLst>
          </p:cNvPr>
          <p:cNvPicPr>
            <a:picLocks noChangeAspect="1"/>
          </p:cNvPicPr>
          <p:nvPr/>
        </p:nvPicPr>
        <p:blipFill>
          <a:blip r:embed="rId2"/>
          <a:stretch>
            <a:fillRect/>
          </a:stretch>
        </p:blipFill>
        <p:spPr>
          <a:xfrm>
            <a:off x="281150" y="1411523"/>
            <a:ext cx="6648568" cy="5303680"/>
          </a:xfrm>
          <a:prstGeom prst="rect">
            <a:avLst/>
          </a:prstGeom>
        </p:spPr>
      </p:pic>
      <p:sp>
        <p:nvSpPr>
          <p:cNvPr id="8" name="TextBox 7">
            <a:extLst>
              <a:ext uri="{FF2B5EF4-FFF2-40B4-BE49-F238E27FC236}">
                <a16:creationId xmlns:a16="http://schemas.microsoft.com/office/drawing/2014/main" id="{7313B753-8CC2-4091-2434-8E38D1ADFD5D}"/>
              </a:ext>
            </a:extLst>
          </p:cNvPr>
          <p:cNvSpPr txBox="1"/>
          <p:nvPr/>
        </p:nvSpPr>
        <p:spPr>
          <a:xfrm>
            <a:off x="7404847" y="2586035"/>
            <a:ext cx="4285129" cy="1477328"/>
          </a:xfrm>
          <a:prstGeom prst="rect">
            <a:avLst/>
          </a:prstGeom>
          <a:noFill/>
        </p:spPr>
        <p:txBody>
          <a:bodyPr wrap="square" rtlCol="0">
            <a:spAutoFit/>
          </a:bodyPr>
          <a:lstStyle/>
          <a:p>
            <a:r>
              <a:rPr lang="en-US" dirty="0"/>
              <a:t>This is for those users who wants to change their password ,for this he/she have to enter the old password then the password user wants to put and then confirm it ,and password is changed. </a:t>
            </a:r>
          </a:p>
        </p:txBody>
      </p:sp>
    </p:spTree>
    <p:extLst>
      <p:ext uri="{BB962C8B-B14F-4D97-AF65-F5344CB8AC3E}">
        <p14:creationId xmlns:p14="http://schemas.microsoft.com/office/powerpoint/2010/main" val="131054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208F9A-1168-DE52-D9D6-FB4712B34AD3}"/>
              </a:ext>
            </a:extLst>
          </p:cNvPr>
          <p:cNvSpPr txBox="1"/>
          <p:nvPr/>
        </p:nvSpPr>
        <p:spPr>
          <a:xfrm>
            <a:off x="-116542" y="142797"/>
            <a:ext cx="12192000" cy="784830"/>
          </a:xfrm>
          <a:prstGeom prst="rect">
            <a:avLst/>
          </a:prstGeom>
          <a:noFill/>
        </p:spPr>
        <p:txBody>
          <a:bodyPr wrap="square" rtlCol="0">
            <a:spAutoFit/>
          </a:bodyPr>
          <a:lstStyle/>
          <a:p>
            <a:pPr algn="ctr"/>
            <a:r>
              <a:rPr lang="en-US" sz="4500" b="1" dirty="0" err="1">
                <a:solidFill>
                  <a:schemeClr val="bg2"/>
                </a:solidFill>
                <a:latin typeface="Oswald" panose="02000303000000000000" pitchFamily="2" charset="0"/>
              </a:rPr>
              <a:t>DashBoard</a:t>
            </a:r>
            <a:endParaRPr lang="en-US" sz="4500" b="1" dirty="0">
              <a:solidFill>
                <a:schemeClr val="bg2"/>
              </a:solidFill>
              <a:latin typeface="Oswald" panose="02000303000000000000" pitchFamily="2" charset="0"/>
            </a:endParaRPr>
          </a:p>
        </p:txBody>
      </p:sp>
      <p:pic>
        <p:nvPicPr>
          <p:cNvPr id="7" name="Picture 6">
            <a:extLst>
              <a:ext uri="{FF2B5EF4-FFF2-40B4-BE49-F238E27FC236}">
                <a16:creationId xmlns:a16="http://schemas.microsoft.com/office/drawing/2014/main" id="{70A70BC4-49D3-B7A9-09FB-57AC06D325FC}"/>
              </a:ext>
            </a:extLst>
          </p:cNvPr>
          <p:cNvPicPr>
            <a:picLocks noChangeAspect="1"/>
          </p:cNvPicPr>
          <p:nvPr/>
        </p:nvPicPr>
        <p:blipFill>
          <a:blip r:embed="rId2"/>
          <a:stretch>
            <a:fillRect/>
          </a:stretch>
        </p:blipFill>
        <p:spPr>
          <a:xfrm>
            <a:off x="371241" y="1852618"/>
            <a:ext cx="6334359" cy="4646794"/>
          </a:xfrm>
          <a:prstGeom prst="rect">
            <a:avLst/>
          </a:prstGeom>
        </p:spPr>
      </p:pic>
      <p:sp>
        <p:nvSpPr>
          <p:cNvPr id="9" name="TextBox 8">
            <a:extLst>
              <a:ext uri="{FF2B5EF4-FFF2-40B4-BE49-F238E27FC236}">
                <a16:creationId xmlns:a16="http://schemas.microsoft.com/office/drawing/2014/main" id="{D3804EF6-675E-DE73-57FA-78666B924445}"/>
              </a:ext>
            </a:extLst>
          </p:cNvPr>
          <p:cNvSpPr txBox="1"/>
          <p:nvPr/>
        </p:nvSpPr>
        <p:spPr>
          <a:xfrm>
            <a:off x="6804213" y="2178424"/>
            <a:ext cx="4213412" cy="2031325"/>
          </a:xfrm>
          <a:prstGeom prst="rect">
            <a:avLst/>
          </a:prstGeom>
          <a:noFill/>
        </p:spPr>
        <p:txBody>
          <a:bodyPr wrap="square" rtlCol="0">
            <a:spAutoFit/>
          </a:bodyPr>
          <a:lstStyle/>
          <a:p>
            <a:r>
              <a:rPr lang="en-US" dirty="0"/>
              <a:t>Dashboards are a great visual way to convey huge amounts of data in a structured manner .Hence we included a great informational dashboard to display data such as no. of  institutions added, no of resources shared ,no of students reached, etc.</a:t>
            </a:r>
          </a:p>
        </p:txBody>
      </p:sp>
    </p:spTree>
    <p:extLst>
      <p:ext uri="{BB962C8B-B14F-4D97-AF65-F5344CB8AC3E}">
        <p14:creationId xmlns:p14="http://schemas.microsoft.com/office/powerpoint/2010/main" val="41489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99E459F-9B02-4A68-BB60-CA7C0E7ECFF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b="15539"/>
          <a:stretch/>
        </p:blipFill>
        <p:spPr>
          <a:xfrm>
            <a:off x="0" y="0"/>
            <a:ext cx="12192000" cy="6858000"/>
          </a:xfrm>
        </p:spPr>
      </p:pic>
      <p:sp>
        <p:nvSpPr>
          <p:cNvPr id="47" name="Rectangle 46">
            <a:extLst>
              <a:ext uri="{FF2B5EF4-FFF2-40B4-BE49-F238E27FC236}">
                <a16:creationId xmlns:a16="http://schemas.microsoft.com/office/drawing/2014/main" id="{1583E3A2-24C6-4416-ABE0-D38FD98976C1}"/>
              </a:ext>
            </a:extLst>
          </p:cNvPr>
          <p:cNvSpPr/>
          <p:nvPr/>
        </p:nvSpPr>
        <p:spPr>
          <a:xfrm>
            <a:off x="0" y="0"/>
            <a:ext cx="12192000" cy="6857999"/>
          </a:xfrm>
          <a:prstGeom prst="rect">
            <a:avLst/>
          </a:prstGeom>
          <a:gradFill flip="none" rotWithShape="1">
            <a:gsLst>
              <a:gs pos="0">
                <a:schemeClr val="bg1">
                  <a:alpha val="60000"/>
                </a:schemeClr>
              </a:gs>
              <a:gs pos="97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00+ Thank You Pictures | Download Free Images on Unsplash">
            <a:extLst>
              <a:ext uri="{FF2B5EF4-FFF2-40B4-BE49-F238E27FC236}">
                <a16:creationId xmlns:a16="http://schemas.microsoft.com/office/drawing/2014/main" id="{14B97FF3-EB56-2BA4-452A-907843FCC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319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CEC0F5-B697-DA2F-1129-26F910C3E949}"/>
              </a:ext>
            </a:extLst>
          </p:cNvPr>
          <p:cNvSpPr/>
          <p:nvPr/>
        </p:nvSpPr>
        <p:spPr>
          <a:xfrm>
            <a:off x="4204447" y="21196"/>
            <a:ext cx="3370729" cy="523220"/>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Use Case Diagram</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10">
            <a:extLst>
              <a:ext uri="{FF2B5EF4-FFF2-40B4-BE49-F238E27FC236}">
                <a16:creationId xmlns:a16="http://schemas.microsoft.com/office/drawing/2014/main" id="{213813B6-8E88-04BF-0D7F-C9A8B9A005B1}"/>
              </a:ext>
            </a:extLst>
          </p:cNvPr>
          <p:cNvPicPr>
            <a:picLocks noChangeAspect="1"/>
          </p:cNvPicPr>
          <p:nvPr/>
        </p:nvPicPr>
        <p:blipFill>
          <a:blip r:embed="rId2"/>
          <a:stretch>
            <a:fillRect/>
          </a:stretch>
        </p:blipFill>
        <p:spPr>
          <a:xfrm>
            <a:off x="107577" y="609600"/>
            <a:ext cx="11905130" cy="6227204"/>
          </a:xfrm>
          <a:prstGeom prst="rect">
            <a:avLst/>
          </a:prstGeom>
        </p:spPr>
      </p:pic>
    </p:spTree>
    <p:extLst>
      <p:ext uri="{BB962C8B-B14F-4D97-AF65-F5344CB8AC3E}">
        <p14:creationId xmlns:p14="http://schemas.microsoft.com/office/powerpoint/2010/main" val="4156119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1ECF23F-2B62-4B1E-BB72-77F5B3121527}"/>
              </a:ext>
            </a:extLst>
          </p:cNvPr>
          <p:cNvSpPr txBox="1"/>
          <p:nvPr/>
        </p:nvSpPr>
        <p:spPr>
          <a:xfrm>
            <a:off x="2400300" y="580571"/>
            <a:ext cx="73914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Tech Stack Used</a:t>
            </a:r>
          </a:p>
        </p:txBody>
      </p:sp>
      <p:sp>
        <p:nvSpPr>
          <p:cNvPr id="4" name="Rectangle 3">
            <a:extLst>
              <a:ext uri="{FF2B5EF4-FFF2-40B4-BE49-F238E27FC236}">
                <a16:creationId xmlns:a16="http://schemas.microsoft.com/office/drawing/2014/main" id="{236CB24B-8C76-426F-88AD-56ECCA47C79C}"/>
              </a:ext>
            </a:extLst>
          </p:cNvPr>
          <p:cNvSpPr/>
          <p:nvPr/>
        </p:nvSpPr>
        <p:spPr>
          <a:xfrm>
            <a:off x="580573" y="2420471"/>
            <a:ext cx="5948324" cy="38569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272526C-9791-4FD0-AFF2-ADC9EA6A1D4D}"/>
              </a:ext>
            </a:extLst>
          </p:cNvPr>
          <p:cNvGrpSpPr/>
          <p:nvPr/>
        </p:nvGrpSpPr>
        <p:grpSpPr>
          <a:xfrm>
            <a:off x="1194400" y="3388659"/>
            <a:ext cx="4682075" cy="4351973"/>
            <a:chOff x="2123314" y="3351274"/>
            <a:chExt cx="4682075" cy="4351973"/>
          </a:xfrm>
        </p:grpSpPr>
        <p:sp>
          <p:nvSpPr>
            <p:cNvPr id="20" name="TextBox 19">
              <a:extLst>
                <a:ext uri="{FF2B5EF4-FFF2-40B4-BE49-F238E27FC236}">
                  <a16:creationId xmlns:a16="http://schemas.microsoft.com/office/drawing/2014/main" id="{4F2B77E1-DCA3-4BB1-8E71-31419A7BFE3E}"/>
                </a:ext>
              </a:extLst>
            </p:cNvPr>
            <p:cNvSpPr txBox="1"/>
            <p:nvPr/>
          </p:nvSpPr>
          <p:spPr>
            <a:xfrm>
              <a:off x="3909788" y="3351274"/>
              <a:ext cx="2895601" cy="1539332"/>
            </a:xfrm>
            <a:prstGeom prst="rect">
              <a:avLst/>
            </a:prstGeom>
            <a:noFill/>
          </p:spPr>
          <p:txBody>
            <a:bodyPr wrap="square" numCol="1" spcCol="457200" rtlCol="0">
              <a:spAutoFit/>
            </a:bodyPr>
            <a:lstStyle/>
            <a:p>
              <a:pPr>
                <a:lnSpc>
                  <a:spcPts val="2300"/>
                </a:lnSpc>
              </a:pPr>
              <a:r>
                <a:rPr lang="en-US" sz="1400" dirty="0">
                  <a:solidFill>
                    <a:schemeClr val="bg1">
                      <a:lumMod val="85000"/>
                    </a:schemeClr>
                  </a:solidFill>
                  <a:latin typeface="PT Sans" panose="020B0503020203020204" pitchFamily="34" charset="0"/>
                  <a:ea typeface="PT Sans" panose="020B0503020203020204" pitchFamily="34" charset="0"/>
                  <a:cs typeface="Montserrat" charset="0"/>
                </a:rPr>
                <a:t>For Frontend</a:t>
              </a:r>
            </a:p>
            <a:p>
              <a:pPr>
                <a:lnSpc>
                  <a:spcPts val="2300"/>
                </a:lnSpc>
              </a:pPr>
              <a:endParaRPr lang="en-US" sz="1400" dirty="0">
                <a:solidFill>
                  <a:schemeClr val="bg1">
                    <a:lumMod val="85000"/>
                  </a:schemeClr>
                </a:solidFill>
                <a:latin typeface="PT Sans" panose="020B0503020203020204" pitchFamily="34" charset="0"/>
                <a:ea typeface="PT Sans" panose="020B0503020203020204" pitchFamily="34" charset="0"/>
                <a:cs typeface="Montserrat" charset="0"/>
              </a:endParaRPr>
            </a:p>
            <a:p>
              <a:pPr>
                <a:lnSpc>
                  <a:spcPts val="2300"/>
                </a:lnSpc>
              </a:pPr>
              <a:r>
                <a:rPr lang="en-US" sz="1400" dirty="0">
                  <a:solidFill>
                    <a:schemeClr val="bg1">
                      <a:lumMod val="85000"/>
                    </a:schemeClr>
                  </a:solidFill>
                  <a:latin typeface="PT Sans" panose="020B0503020203020204" pitchFamily="34" charset="0"/>
                  <a:ea typeface="PT Sans" panose="020B0503020203020204" pitchFamily="34" charset="0"/>
                  <a:cs typeface="Montserrat" charset="0"/>
                </a:rPr>
                <a:t>For backend</a:t>
              </a:r>
            </a:p>
            <a:p>
              <a:pPr>
                <a:lnSpc>
                  <a:spcPts val="2300"/>
                </a:lnSpc>
              </a:pPr>
              <a:endParaRPr lang="en-US" sz="1400" dirty="0">
                <a:solidFill>
                  <a:schemeClr val="bg1">
                    <a:lumMod val="85000"/>
                  </a:schemeClr>
                </a:solidFill>
                <a:latin typeface="PT Sans" panose="020B0503020203020204" pitchFamily="34" charset="0"/>
                <a:ea typeface="PT Sans" panose="020B0503020203020204" pitchFamily="34" charset="0"/>
                <a:cs typeface="Montserrat" charset="0"/>
              </a:endParaRPr>
            </a:p>
            <a:p>
              <a:pPr>
                <a:lnSpc>
                  <a:spcPts val="2300"/>
                </a:lnSpc>
              </a:pPr>
              <a:endParaRPr lang="en-US" sz="1400" dirty="0">
                <a:solidFill>
                  <a:schemeClr val="bg1">
                    <a:lumMod val="85000"/>
                  </a:schemeClr>
                </a:solidFill>
                <a:latin typeface="PT Sans" panose="020B0503020203020204" pitchFamily="34" charset="0"/>
                <a:ea typeface="PT Sans" panose="020B0503020203020204" pitchFamily="34" charset="0"/>
                <a:cs typeface="Montserrat" charset="0"/>
              </a:endParaRPr>
            </a:p>
          </p:txBody>
        </p:sp>
        <p:sp>
          <p:nvSpPr>
            <p:cNvPr id="10" name="TextBox 9">
              <a:extLst>
                <a:ext uri="{FF2B5EF4-FFF2-40B4-BE49-F238E27FC236}">
                  <a16:creationId xmlns:a16="http://schemas.microsoft.com/office/drawing/2014/main" id="{03935F2B-C2E2-4614-8262-BAB3C8F41AF7}"/>
                </a:ext>
              </a:extLst>
            </p:cNvPr>
            <p:cNvSpPr txBox="1"/>
            <p:nvPr/>
          </p:nvSpPr>
          <p:spPr>
            <a:xfrm>
              <a:off x="2123314" y="3429000"/>
              <a:ext cx="1786474" cy="4274247"/>
            </a:xfrm>
            <a:prstGeom prst="rect">
              <a:avLst/>
            </a:prstGeom>
            <a:noFill/>
          </p:spPr>
          <p:txBody>
            <a:bodyPr wrap="square" numCol="1" spcCol="457200" rtlCol="0">
              <a:spAutoFit/>
            </a:bodyPr>
            <a:lstStyle/>
            <a:p>
              <a:pPr>
                <a:lnSpc>
                  <a:spcPts val="1300"/>
                </a:lnSpc>
              </a:pPr>
              <a:r>
                <a:rPr lang="en-US" sz="1700" u="sng" dirty="0" err="1">
                  <a:solidFill>
                    <a:schemeClr val="accent2"/>
                  </a:solidFill>
                  <a:latin typeface="PT Sans" panose="020B0503020203020204" pitchFamily="34" charset="0"/>
                  <a:ea typeface="PT Sans" panose="020B0503020203020204" pitchFamily="34" charset="0"/>
                  <a:cs typeface="Montserrat" charset="0"/>
                </a:rPr>
                <a:t>React,HTML,CSS</a:t>
              </a: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MongoDB,</a:t>
              </a:r>
            </a:p>
            <a:p>
              <a:pPr>
                <a:lnSpc>
                  <a:spcPts val="1300"/>
                </a:lnSpc>
              </a:pP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JWT Authentication</a:t>
              </a:r>
            </a:p>
            <a:p>
              <a:pPr>
                <a:lnSpc>
                  <a:spcPts val="1300"/>
                </a:lnSpc>
              </a:pP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Django</a:t>
              </a:r>
            </a:p>
            <a:p>
              <a:pPr>
                <a:lnSpc>
                  <a:spcPts val="1300"/>
                </a:lnSpc>
              </a:pP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err="1">
                  <a:solidFill>
                    <a:schemeClr val="accent2"/>
                  </a:solidFill>
                  <a:latin typeface="PT Sans" panose="020B0503020203020204" pitchFamily="34" charset="0"/>
                  <a:ea typeface="PT Sans" panose="020B0503020203020204" pitchFamily="34" charset="0"/>
                  <a:cs typeface="Montserrat" charset="0"/>
                </a:rPr>
                <a:t>Formik</a:t>
              </a: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err="1">
                  <a:solidFill>
                    <a:schemeClr val="accent2"/>
                  </a:solidFill>
                  <a:latin typeface="PT Sans" panose="020B0503020203020204" pitchFamily="34" charset="0"/>
                  <a:ea typeface="PT Sans" panose="020B0503020203020204" pitchFamily="34" charset="0"/>
                  <a:cs typeface="Montserrat" charset="0"/>
                </a:rPr>
                <a:t>Yups</a:t>
              </a: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accent2"/>
                </a:solidFill>
                <a:latin typeface="PT Sans" panose="020B0503020203020204" pitchFamily="34" charset="0"/>
                <a:ea typeface="PT Sans" panose="020B0503020203020204" pitchFamily="34" charset="0"/>
                <a:cs typeface="Montserrat" charset="0"/>
              </a:endParaRPr>
            </a:p>
            <a:p>
              <a:pPr>
                <a:lnSpc>
                  <a:spcPts val="1300"/>
                </a:lnSpc>
              </a:pPr>
              <a:r>
                <a:rPr lang="en-US" sz="1700" u="sng" dirty="0">
                  <a:solidFill>
                    <a:schemeClr val="accent2"/>
                  </a:solidFill>
                  <a:latin typeface="PT Sans" panose="020B0503020203020204" pitchFamily="34" charset="0"/>
                  <a:ea typeface="PT Sans" panose="020B0503020203020204" pitchFamily="34" charset="0"/>
                  <a:cs typeface="Montserrat" charset="0"/>
                </a:rPr>
                <a:t>Postgres</a:t>
              </a: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a:p>
              <a:pPr>
                <a:lnSpc>
                  <a:spcPts val="1300"/>
                </a:lnSpc>
              </a:pPr>
              <a:endParaRPr lang="en-US" sz="1700" u="sng"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pic>
        <p:nvPicPr>
          <p:cNvPr id="17" name="Picture Placeholder 16">
            <a:extLst>
              <a:ext uri="{FF2B5EF4-FFF2-40B4-BE49-F238E27FC236}">
                <a16:creationId xmlns:a16="http://schemas.microsoft.com/office/drawing/2014/main" id="{534B9CFB-5C57-4568-BAD8-74F544DF0FF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20" b="1320"/>
          <a:stretch>
            <a:fillRect/>
          </a:stretch>
        </p:blipFill>
        <p:spPr>
          <a:xfrm>
            <a:off x="6528897" y="2420471"/>
            <a:ext cx="5082531" cy="3856957"/>
          </a:xfrm>
        </p:spPr>
      </p:pic>
    </p:spTree>
    <p:extLst>
      <p:ext uri="{BB962C8B-B14F-4D97-AF65-F5344CB8AC3E}">
        <p14:creationId xmlns:p14="http://schemas.microsoft.com/office/powerpoint/2010/main" val="5698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7D7EE2-AEB9-73AB-2B35-AF89303B52ED}"/>
              </a:ext>
            </a:extLst>
          </p:cNvPr>
          <p:cNvSpPr txBox="1"/>
          <p:nvPr/>
        </p:nvSpPr>
        <p:spPr>
          <a:xfrm>
            <a:off x="-98612" y="0"/>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Web Authentication</a:t>
            </a:r>
          </a:p>
        </p:txBody>
      </p:sp>
      <p:pic>
        <p:nvPicPr>
          <p:cNvPr id="7" name="Picture 6">
            <a:extLst>
              <a:ext uri="{FF2B5EF4-FFF2-40B4-BE49-F238E27FC236}">
                <a16:creationId xmlns:a16="http://schemas.microsoft.com/office/drawing/2014/main" id="{1D33B0E1-CC1B-86B1-2667-4D1CE49EC9AC}"/>
              </a:ext>
            </a:extLst>
          </p:cNvPr>
          <p:cNvPicPr>
            <a:picLocks noChangeAspect="1"/>
          </p:cNvPicPr>
          <p:nvPr/>
        </p:nvPicPr>
        <p:blipFill>
          <a:blip r:embed="rId2"/>
          <a:stretch>
            <a:fillRect/>
          </a:stretch>
        </p:blipFill>
        <p:spPr>
          <a:xfrm>
            <a:off x="696712" y="1238255"/>
            <a:ext cx="6782388" cy="5044877"/>
          </a:xfrm>
          <a:prstGeom prst="rect">
            <a:avLst/>
          </a:prstGeom>
        </p:spPr>
      </p:pic>
      <p:sp>
        <p:nvSpPr>
          <p:cNvPr id="8" name="TextBox 7">
            <a:extLst>
              <a:ext uri="{FF2B5EF4-FFF2-40B4-BE49-F238E27FC236}">
                <a16:creationId xmlns:a16="http://schemas.microsoft.com/office/drawing/2014/main" id="{3C2BC4A5-AE32-9BD4-4878-E6EB0F633859}"/>
              </a:ext>
            </a:extLst>
          </p:cNvPr>
          <p:cNvSpPr txBox="1"/>
          <p:nvPr/>
        </p:nvSpPr>
        <p:spPr>
          <a:xfrm>
            <a:off x="7942729" y="2214282"/>
            <a:ext cx="3884253" cy="2031325"/>
          </a:xfrm>
          <a:prstGeom prst="rect">
            <a:avLst/>
          </a:prstGeom>
          <a:noFill/>
        </p:spPr>
        <p:txBody>
          <a:bodyPr wrap="square" rtlCol="0">
            <a:spAutoFit/>
          </a:bodyPr>
          <a:lstStyle/>
          <a:p>
            <a:r>
              <a:rPr lang="en-US" dirty="0"/>
              <a:t>Form validation using Formic and </a:t>
            </a:r>
            <a:r>
              <a:rPr lang="en-US" dirty="0" err="1"/>
              <a:t>Yups</a:t>
            </a:r>
            <a:r>
              <a:rPr lang="en-US" dirty="0"/>
              <a:t>.</a:t>
            </a:r>
          </a:p>
          <a:p>
            <a:r>
              <a:rPr lang="en-US" dirty="0"/>
              <a:t>JSON Web token, as a secure way to exchange information between two parties.</a:t>
            </a:r>
          </a:p>
          <a:p>
            <a:r>
              <a:rPr lang="en-US" dirty="0"/>
              <a:t>Incorporating a salt to protect against rainbow , table attacks,bcrypt.js is being used.</a:t>
            </a:r>
          </a:p>
        </p:txBody>
      </p:sp>
    </p:spTree>
    <p:extLst>
      <p:ext uri="{BB962C8B-B14F-4D97-AF65-F5344CB8AC3E}">
        <p14:creationId xmlns:p14="http://schemas.microsoft.com/office/powerpoint/2010/main" val="37846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6EDC37-021D-8C37-C79B-4DF66A0DDC67}"/>
              </a:ext>
            </a:extLst>
          </p:cNvPr>
          <p:cNvSpPr txBox="1"/>
          <p:nvPr/>
        </p:nvSpPr>
        <p:spPr>
          <a:xfrm>
            <a:off x="-98612" y="0"/>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Add Resources</a:t>
            </a:r>
          </a:p>
        </p:txBody>
      </p:sp>
      <p:pic>
        <p:nvPicPr>
          <p:cNvPr id="7" name="Picture 6">
            <a:extLst>
              <a:ext uri="{FF2B5EF4-FFF2-40B4-BE49-F238E27FC236}">
                <a16:creationId xmlns:a16="http://schemas.microsoft.com/office/drawing/2014/main" id="{FC5EB96E-30CD-26F0-D888-04001E20080E}"/>
              </a:ext>
            </a:extLst>
          </p:cNvPr>
          <p:cNvPicPr>
            <a:picLocks noChangeAspect="1"/>
          </p:cNvPicPr>
          <p:nvPr/>
        </p:nvPicPr>
        <p:blipFill>
          <a:blip r:embed="rId2"/>
          <a:stretch>
            <a:fillRect/>
          </a:stretch>
        </p:blipFill>
        <p:spPr>
          <a:xfrm>
            <a:off x="897773" y="1255063"/>
            <a:ext cx="6165114" cy="5082980"/>
          </a:xfrm>
          <a:prstGeom prst="rect">
            <a:avLst/>
          </a:prstGeom>
        </p:spPr>
      </p:pic>
      <p:sp>
        <p:nvSpPr>
          <p:cNvPr id="8" name="TextBox 7">
            <a:extLst>
              <a:ext uri="{FF2B5EF4-FFF2-40B4-BE49-F238E27FC236}">
                <a16:creationId xmlns:a16="http://schemas.microsoft.com/office/drawing/2014/main" id="{C5BAE4D2-366D-92E2-6B3D-5033A55FC59C}"/>
              </a:ext>
            </a:extLst>
          </p:cNvPr>
          <p:cNvSpPr txBox="1"/>
          <p:nvPr/>
        </p:nvSpPr>
        <p:spPr>
          <a:xfrm flipH="1">
            <a:off x="7754469" y="2537011"/>
            <a:ext cx="3881718" cy="1200329"/>
          </a:xfrm>
          <a:prstGeom prst="rect">
            <a:avLst/>
          </a:prstGeom>
          <a:noFill/>
        </p:spPr>
        <p:txBody>
          <a:bodyPr wrap="square" rtlCol="0">
            <a:spAutoFit/>
          </a:bodyPr>
          <a:lstStyle/>
          <a:p>
            <a:r>
              <a:rPr lang="en-US" dirty="0"/>
              <a:t>Providing 3 different ways of uploading resources via </a:t>
            </a:r>
            <a:r>
              <a:rPr lang="en-US" dirty="0" err="1"/>
              <a:t>doc,txt,pdf.second</a:t>
            </a:r>
            <a:r>
              <a:rPr lang="en-US" dirty="0"/>
              <a:t> one via audio files, and the  third one via video files.</a:t>
            </a:r>
          </a:p>
        </p:txBody>
      </p:sp>
    </p:spTree>
    <p:extLst>
      <p:ext uri="{BB962C8B-B14F-4D97-AF65-F5344CB8AC3E}">
        <p14:creationId xmlns:p14="http://schemas.microsoft.com/office/powerpoint/2010/main" val="3701518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151144-0C97-6604-4F68-3241572007E4}"/>
              </a:ext>
            </a:extLst>
          </p:cNvPr>
          <p:cNvPicPr>
            <a:picLocks noChangeAspect="1"/>
          </p:cNvPicPr>
          <p:nvPr/>
        </p:nvPicPr>
        <p:blipFill>
          <a:blip r:embed="rId2"/>
          <a:stretch>
            <a:fillRect/>
          </a:stretch>
        </p:blipFill>
        <p:spPr>
          <a:xfrm>
            <a:off x="0" y="1497106"/>
            <a:ext cx="6875929" cy="5235388"/>
          </a:xfrm>
          <a:prstGeom prst="rect">
            <a:avLst/>
          </a:prstGeom>
        </p:spPr>
      </p:pic>
      <p:sp>
        <p:nvSpPr>
          <p:cNvPr id="7" name="TextBox 6">
            <a:extLst>
              <a:ext uri="{FF2B5EF4-FFF2-40B4-BE49-F238E27FC236}">
                <a16:creationId xmlns:a16="http://schemas.microsoft.com/office/drawing/2014/main" id="{C3105504-0AFB-F24B-1A80-93D6743BD760}"/>
              </a:ext>
            </a:extLst>
          </p:cNvPr>
          <p:cNvSpPr txBox="1"/>
          <p:nvPr/>
        </p:nvSpPr>
        <p:spPr>
          <a:xfrm>
            <a:off x="-98612" y="0"/>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Admin Dashboard</a:t>
            </a:r>
          </a:p>
        </p:txBody>
      </p:sp>
      <p:sp>
        <p:nvSpPr>
          <p:cNvPr id="8" name="TextBox 7">
            <a:extLst>
              <a:ext uri="{FF2B5EF4-FFF2-40B4-BE49-F238E27FC236}">
                <a16:creationId xmlns:a16="http://schemas.microsoft.com/office/drawing/2014/main" id="{6AA5716F-FC7E-91CD-18E1-9122B678BDB0}"/>
              </a:ext>
            </a:extLst>
          </p:cNvPr>
          <p:cNvSpPr txBox="1"/>
          <p:nvPr/>
        </p:nvSpPr>
        <p:spPr>
          <a:xfrm>
            <a:off x="7351059" y="3119717"/>
            <a:ext cx="4589930" cy="923330"/>
          </a:xfrm>
          <a:prstGeom prst="rect">
            <a:avLst/>
          </a:prstGeom>
          <a:noFill/>
        </p:spPr>
        <p:txBody>
          <a:bodyPr wrap="square" rtlCol="0">
            <a:spAutoFit/>
          </a:bodyPr>
          <a:lstStyle/>
          <a:p>
            <a:r>
              <a:rPr lang="en-US" dirty="0"/>
              <a:t>This is a admin dashboard where we are providing our three main functions </a:t>
            </a:r>
            <a:r>
              <a:rPr lang="en-US" dirty="0" err="1"/>
              <a:t>i.e</a:t>
            </a:r>
            <a:r>
              <a:rPr lang="en-US" dirty="0"/>
              <a:t> Adding </a:t>
            </a:r>
            <a:r>
              <a:rPr lang="en-US" dirty="0" err="1"/>
              <a:t>Domain,Adding</a:t>
            </a:r>
            <a:r>
              <a:rPr lang="en-US" dirty="0"/>
              <a:t> Resources and Adding </a:t>
            </a:r>
            <a:r>
              <a:rPr lang="en-US" dirty="0" err="1"/>
              <a:t>Griv</a:t>
            </a:r>
            <a:endParaRPr lang="en-US" dirty="0"/>
          </a:p>
        </p:txBody>
      </p:sp>
    </p:spTree>
    <p:extLst>
      <p:ext uri="{BB962C8B-B14F-4D97-AF65-F5344CB8AC3E}">
        <p14:creationId xmlns:p14="http://schemas.microsoft.com/office/powerpoint/2010/main" val="2420819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E8345D-EDC4-E531-07B8-F89AFBB02143}"/>
              </a:ext>
            </a:extLst>
          </p:cNvPr>
          <p:cNvSpPr txBox="1"/>
          <p:nvPr/>
        </p:nvSpPr>
        <p:spPr>
          <a:xfrm>
            <a:off x="-116542" y="142797"/>
            <a:ext cx="12192000" cy="784830"/>
          </a:xfrm>
          <a:prstGeom prst="rect">
            <a:avLst/>
          </a:prstGeom>
          <a:noFill/>
        </p:spPr>
        <p:txBody>
          <a:bodyPr wrap="square" rtlCol="0">
            <a:spAutoFit/>
          </a:bodyPr>
          <a:lstStyle/>
          <a:p>
            <a:pPr algn="ctr"/>
            <a:r>
              <a:rPr lang="en-US" sz="4500" b="1" dirty="0">
                <a:solidFill>
                  <a:schemeClr val="bg2"/>
                </a:solidFill>
                <a:latin typeface="Oswald" panose="02000303000000000000" pitchFamily="2" charset="0"/>
              </a:rPr>
              <a:t>Grievance Resolution</a:t>
            </a:r>
          </a:p>
        </p:txBody>
      </p:sp>
      <p:pic>
        <p:nvPicPr>
          <p:cNvPr id="7" name="Picture 6">
            <a:extLst>
              <a:ext uri="{FF2B5EF4-FFF2-40B4-BE49-F238E27FC236}">
                <a16:creationId xmlns:a16="http://schemas.microsoft.com/office/drawing/2014/main" id="{728303E1-9A59-6E6D-E2A4-B85DB7E7C535}"/>
              </a:ext>
            </a:extLst>
          </p:cNvPr>
          <p:cNvPicPr>
            <a:picLocks noChangeAspect="1"/>
          </p:cNvPicPr>
          <p:nvPr/>
        </p:nvPicPr>
        <p:blipFill>
          <a:blip r:embed="rId2"/>
          <a:stretch>
            <a:fillRect/>
          </a:stretch>
        </p:blipFill>
        <p:spPr>
          <a:xfrm>
            <a:off x="414982" y="2187667"/>
            <a:ext cx="7094835" cy="3917019"/>
          </a:xfrm>
          <a:prstGeom prst="rect">
            <a:avLst/>
          </a:prstGeom>
        </p:spPr>
      </p:pic>
      <p:sp>
        <p:nvSpPr>
          <p:cNvPr id="8" name="TextBox 7">
            <a:extLst>
              <a:ext uri="{FF2B5EF4-FFF2-40B4-BE49-F238E27FC236}">
                <a16:creationId xmlns:a16="http://schemas.microsoft.com/office/drawing/2014/main" id="{9488A686-4702-0326-645C-68F10ECDDB57}"/>
              </a:ext>
            </a:extLst>
          </p:cNvPr>
          <p:cNvSpPr txBox="1"/>
          <p:nvPr/>
        </p:nvSpPr>
        <p:spPr>
          <a:xfrm flipH="1">
            <a:off x="7987551" y="2850775"/>
            <a:ext cx="3567953" cy="923330"/>
          </a:xfrm>
          <a:prstGeom prst="rect">
            <a:avLst/>
          </a:prstGeom>
          <a:noFill/>
        </p:spPr>
        <p:txBody>
          <a:bodyPr wrap="square" rtlCol="0">
            <a:spAutoFit/>
          </a:bodyPr>
          <a:lstStyle/>
          <a:p>
            <a:r>
              <a:rPr lang="en-US" dirty="0"/>
              <a:t>This is the window to submit solutions to complaints/queries put up by users.</a:t>
            </a:r>
          </a:p>
        </p:txBody>
      </p:sp>
    </p:spTree>
    <p:extLst>
      <p:ext uri="{BB962C8B-B14F-4D97-AF65-F5344CB8AC3E}">
        <p14:creationId xmlns:p14="http://schemas.microsoft.com/office/powerpoint/2010/main" val="392197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33420B-C391-B177-B5D5-50B1DC0213FB}"/>
              </a:ext>
            </a:extLst>
          </p:cNvPr>
          <p:cNvPicPr>
            <a:picLocks noChangeAspect="1"/>
          </p:cNvPicPr>
          <p:nvPr/>
        </p:nvPicPr>
        <p:blipFill>
          <a:blip r:embed="rId2"/>
          <a:stretch>
            <a:fillRect/>
          </a:stretch>
        </p:blipFill>
        <p:spPr>
          <a:xfrm>
            <a:off x="571021" y="914182"/>
            <a:ext cx="11049958" cy="5029636"/>
          </a:xfrm>
          <a:prstGeom prst="rect">
            <a:avLst/>
          </a:prstGeom>
        </p:spPr>
      </p:pic>
    </p:spTree>
    <p:extLst>
      <p:ext uri="{BB962C8B-B14F-4D97-AF65-F5344CB8AC3E}">
        <p14:creationId xmlns:p14="http://schemas.microsoft.com/office/powerpoint/2010/main" val="2288353054"/>
      </p:ext>
    </p:extLst>
  </p:cSld>
  <p:clrMapOvr>
    <a:masterClrMapping/>
  </p:clrMapOvr>
</p:sld>
</file>

<file path=ppt/theme/theme1.xml><?xml version="1.0" encoding="utf-8"?>
<a:theme xmlns:a="http://schemas.openxmlformats.org/drawingml/2006/main" name="Office Theme">
  <a:themeElements>
    <a:clrScheme name="Custom 16">
      <a:dk1>
        <a:sysClr val="windowText" lastClr="000000"/>
      </a:dk1>
      <a:lt1>
        <a:sysClr val="window" lastClr="FFFFFF"/>
      </a:lt1>
      <a:dk2>
        <a:srgbClr val="6491C8"/>
      </a:dk2>
      <a:lt2>
        <a:srgbClr val="283440"/>
      </a:lt2>
      <a:accent1>
        <a:srgbClr val="14B4EB"/>
      </a:accent1>
      <a:accent2>
        <a:srgbClr val="3CBEB4"/>
      </a:accent2>
      <a:accent3>
        <a:srgbClr val="96C83C"/>
      </a:accent3>
      <a:accent4>
        <a:srgbClr val="FFAF28"/>
      </a:accent4>
      <a:accent5>
        <a:srgbClr val="FA4655"/>
      </a:accent5>
      <a:accent6>
        <a:srgbClr val="A596D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13369</TotalTime>
  <Words>529</Words>
  <Application>Microsoft Office PowerPoint</Application>
  <PresentationFormat>Widescreen</PresentationFormat>
  <Paragraphs>88</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Montserrat</vt:lpstr>
      <vt:lpstr>Open Sans</vt:lpstr>
      <vt:lpstr>Oswald</vt:lpstr>
      <vt:lpstr>PT Sans</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Shopon Ahmed</dc:creator>
  <cp:lastModifiedBy>Srishti Pandey</cp:lastModifiedBy>
  <cp:revision>1984</cp:revision>
  <dcterms:created xsi:type="dcterms:W3CDTF">2017-09-28T05:04:55Z</dcterms:created>
  <dcterms:modified xsi:type="dcterms:W3CDTF">2022-08-26T13:58:16Z</dcterms:modified>
</cp:coreProperties>
</file>